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2.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3.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4.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4"/>
  </p:notesMasterIdLst>
  <p:sldIdLst>
    <p:sldId id="256" r:id="rId2"/>
    <p:sldId id="257" r:id="rId3"/>
    <p:sldId id="258" r:id="rId4"/>
    <p:sldId id="296" r:id="rId5"/>
    <p:sldId id="297" r:id="rId6"/>
    <p:sldId id="298" r:id="rId7"/>
    <p:sldId id="299" r:id="rId8"/>
    <p:sldId id="300" r:id="rId9"/>
    <p:sldId id="301" r:id="rId10"/>
    <p:sldId id="265" r:id="rId11"/>
    <p:sldId id="272" r:id="rId12"/>
    <p:sldId id="268" r:id="rId13"/>
    <p:sldId id="271" r:id="rId14"/>
    <p:sldId id="274" r:id="rId15"/>
    <p:sldId id="302" r:id="rId16"/>
    <p:sldId id="275" r:id="rId17"/>
    <p:sldId id="303" r:id="rId18"/>
    <p:sldId id="304" r:id="rId19"/>
    <p:sldId id="305" r:id="rId20"/>
    <p:sldId id="306" r:id="rId21"/>
    <p:sldId id="307" r:id="rId22"/>
    <p:sldId id="309" r:id="rId23"/>
    <p:sldId id="280" r:id="rId24"/>
    <p:sldId id="281" r:id="rId25"/>
    <p:sldId id="283" r:id="rId26"/>
    <p:sldId id="310" r:id="rId27"/>
    <p:sldId id="311" r:id="rId28"/>
    <p:sldId id="290" r:id="rId29"/>
    <p:sldId id="312" r:id="rId30"/>
    <p:sldId id="313" r:id="rId31"/>
    <p:sldId id="314" r:id="rId32"/>
    <p:sldId id="315" r:id="rId33"/>
    <p:sldId id="316" r:id="rId34"/>
    <p:sldId id="317" r:id="rId35"/>
    <p:sldId id="318" r:id="rId36"/>
    <p:sldId id="319" r:id="rId37"/>
    <p:sldId id="320" r:id="rId38"/>
    <p:sldId id="321" r:id="rId39"/>
    <p:sldId id="322" r:id="rId40"/>
    <p:sldId id="323" r:id="rId41"/>
    <p:sldId id="294" r:id="rId42"/>
    <p:sldId id="295" r:id="rId4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2439"/>
    <a:srgbClr val="DB7531"/>
    <a:srgbClr val="EEEB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2" d="100"/>
          <a:sy n="72" d="100"/>
        </p:scale>
        <p:origin x="48" y="345"/>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diagrams/_rels/data7.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8.gif"/><Relationship Id="rId1" Type="http://schemas.openxmlformats.org/officeDocument/2006/relationships/image" Target="../media/image17.gif"/></Relationships>
</file>

<file path=ppt/diagrams/_rels/data8.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image" Target="../media/image20.gif"/></Relationships>
</file>

<file path=ppt/diagrams/_rels/drawing7.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8.gif"/><Relationship Id="rId1" Type="http://schemas.openxmlformats.org/officeDocument/2006/relationships/image" Target="../media/image17.gif"/></Relationships>
</file>

<file path=ppt/diagrams/_rels/drawing8.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image" Target="../media/image20.gif"/></Relationships>
</file>

<file path=ppt/diagrams/colors1.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E9E547-3C66-4E5D-9D07-0515EED2B913}" type="doc">
      <dgm:prSet loTypeId="urn:microsoft.com/office/officeart/2005/8/layout/default#11" loCatId="list" qsTypeId="urn:microsoft.com/office/officeart/2005/8/quickstyle/simple5" qsCatId="simple" csTypeId="urn:microsoft.com/office/officeart/2005/8/colors/accent4_3" csCatId="accent4" phldr="1"/>
      <dgm:spPr/>
      <dgm:t>
        <a:bodyPr/>
        <a:lstStyle/>
        <a:p>
          <a:endParaRPr lang="en-US"/>
        </a:p>
      </dgm:t>
    </dgm:pt>
    <dgm:pt modelId="{F9022B54-68C2-4973-9A00-460029290542}">
      <dgm:prSet phldrT="[Text]"/>
      <dgm:spPr/>
      <dgm:t>
        <a:bodyPr/>
        <a:lstStyle/>
        <a:p>
          <a:r>
            <a:rPr lang="en-US" dirty="0"/>
            <a:t>Identify the general categories of programs and apps</a:t>
          </a:r>
        </a:p>
      </dgm:t>
    </dgm:pt>
    <dgm:pt modelId="{0EBC0F7C-C083-479E-822C-AA3F278D062A}" type="parTrans" cxnId="{A36A33C9-5EC3-4472-82B9-956D1373C0B4}">
      <dgm:prSet/>
      <dgm:spPr/>
      <dgm:t>
        <a:bodyPr/>
        <a:lstStyle/>
        <a:p>
          <a:endParaRPr lang="en-US"/>
        </a:p>
      </dgm:t>
    </dgm:pt>
    <dgm:pt modelId="{AEC43A17-FDDC-4261-BB01-B6005B7A4552}" type="sibTrans" cxnId="{A36A33C9-5EC3-4472-82B9-956D1373C0B4}">
      <dgm:prSet/>
      <dgm:spPr/>
      <dgm:t>
        <a:bodyPr/>
        <a:lstStyle/>
        <a:p>
          <a:endParaRPr lang="en-US"/>
        </a:p>
      </dgm:t>
    </dgm:pt>
    <dgm:pt modelId="{C4C0D462-77E5-40DF-9039-96F137C2E29A}">
      <dgm:prSet phldrT="[Text]"/>
      <dgm:spPr/>
      <dgm:t>
        <a:bodyPr/>
        <a:lstStyle/>
        <a:p>
          <a:r>
            <a:rPr lang="en-US" dirty="0"/>
            <a:t>Describe how an operating system interacts with applications and hardware</a:t>
          </a:r>
        </a:p>
      </dgm:t>
    </dgm:pt>
    <dgm:pt modelId="{89805DE9-0C16-4A8C-8361-9B4F122176E3}" type="parTrans" cxnId="{A527A45F-025C-49A4-916B-C31256EE59AC}">
      <dgm:prSet/>
      <dgm:spPr/>
      <dgm:t>
        <a:bodyPr/>
        <a:lstStyle/>
        <a:p>
          <a:endParaRPr lang="en-US"/>
        </a:p>
      </dgm:t>
    </dgm:pt>
    <dgm:pt modelId="{AB7FF162-2769-4358-AFDC-FE2D9D75C9E8}" type="sibTrans" cxnId="{A527A45F-025C-49A4-916B-C31256EE59AC}">
      <dgm:prSet/>
      <dgm:spPr/>
      <dgm:t>
        <a:bodyPr/>
        <a:lstStyle/>
        <a:p>
          <a:endParaRPr lang="en-US"/>
        </a:p>
      </dgm:t>
    </dgm:pt>
    <dgm:pt modelId="{1AC6442E-7997-4DC1-9602-723C768F162A}">
      <dgm:prSet phldrT="[Text]"/>
      <dgm:spPr/>
      <dgm:t>
        <a:bodyPr/>
        <a:lstStyle/>
        <a:p>
          <a:r>
            <a:rPr lang="en-US" dirty="0"/>
            <a:t>Differentiate among the ways you can acquire programs and apps</a:t>
          </a:r>
        </a:p>
      </dgm:t>
    </dgm:pt>
    <dgm:pt modelId="{14FDAF57-2211-4368-857D-5533611BA68D}" type="parTrans" cxnId="{59F429D9-29E5-4229-AAA4-A82903564511}">
      <dgm:prSet/>
      <dgm:spPr/>
      <dgm:t>
        <a:bodyPr/>
        <a:lstStyle/>
        <a:p>
          <a:endParaRPr lang="en-US"/>
        </a:p>
      </dgm:t>
    </dgm:pt>
    <dgm:pt modelId="{02DF7D45-0222-4077-94D2-70C68D943429}" type="sibTrans" cxnId="{59F429D9-29E5-4229-AAA4-A82903564511}">
      <dgm:prSet/>
      <dgm:spPr/>
      <dgm:t>
        <a:bodyPr/>
        <a:lstStyle/>
        <a:p>
          <a:endParaRPr lang="en-US"/>
        </a:p>
      </dgm:t>
    </dgm:pt>
    <dgm:pt modelId="{CFC74AF8-E98E-4C50-B442-CFF4B754C2C6}">
      <dgm:prSet phldrT="[Text]"/>
      <dgm:spPr/>
      <dgm:t>
        <a:bodyPr/>
        <a:lstStyle/>
        <a:p>
          <a:r>
            <a:rPr lang="en-US" dirty="0"/>
            <a:t>Identify key features of productivity applications</a:t>
          </a:r>
        </a:p>
      </dgm:t>
    </dgm:pt>
    <dgm:pt modelId="{21687971-C13D-487C-857C-5F79E59DEA7B}" type="parTrans" cxnId="{21E13A0A-9352-491F-9AA3-3841BFA18850}">
      <dgm:prSet/>
      <dgm:spPr/>
      <dgm:t>
        <a:bodyPr/>
        <a:lstStyle/>
        <a:p>
          <a:endParaRPr lang="en-US"/>
        </a:p>
      </dgm:t>
    </dgm:pt>
    <dgm:pt modelId="{46262E10-9858-42C1-9B04-089D5E1E102B}" type="sibTrans" cxnId="{21E13A0A-9352-491F-9AA3-3841BFA18850}">
      <dgm:prSet/>
      <dgm:spPr/>
      <dgm:t>
        <a:bodyPr/>
        <a:lstStyle/>
        <a:p>
          <a:endParaRPr lang="en-US"/>
        </a:p>
      </dgm:t>
    </dgm:pt>
    <dgm:pt modelId="{2611F332-A80A-4A12-B1F2-2B7489A1169D}">
      <dgm:prSet phldrT="[Text]"/>
      <dgm:spPr/>
      <dgm:t>
        <a:bodyPr/>
        <a:lstStyle/>
        <a:p>
          <a:r>
            <a:rPr lang="en-US" dirty="0"/>
            <a:t>Identify the key features of graphics and multimedia applications</a:t>
          </a:r>
        </a:p>
      </dgm:t>
    </dgm:pt>
    <dgm:pt modelId="{ED8DC7FE-5238-489E-A269-FF606D04F2D6}" type="parTrans" cxnId="{70E0206B-0B76-435E-8661-98D7100EC40F}">
      <dgm:prSet/>
      <dgm:spPr/>
      <dgm:t>
        <a:bodyPr/>
        <a:lstStyle/>
        <a:p>
          <a:endParaRPr lang="en-US"/>
        </a:p>
      </dgm:t>
    </dgm:pt>
    <dgm:pt modelId="{E489E06F-45F7-4BC0-94E9-702C30675189}" type="sibTrans" cxnId="{70E0206B-0B76-435E-8661-98D7100EC40F}">
      <dgm:prSet/>
      <dgm:spPr/>
      <dgm:t>
        <a:bodyPr/>
        <a:lstStyle/>
        <a:p>
          <a:endParaRPr lang="en-US"/>
        </a:p>
      </dgm:t>
    </dgm:pt>
    <dgm:pt modelId="{46A1C575-DE29-4021-A28C-E1E7FA78085E}" type="pres">
      <dgm:prSet presAssocID="{3DE9E547-3C66-4E5D-9D07-0515EED2B913}" presName="diagram" presStyleCnt="0">
        <dgm:presLayoutVars>
          <dgm:dir/>
          <dgm:resizeHandles val="exact"/>
        </dgm:presLayoutVars>
      </dgm:prSet>
      <dgm:spPr/>
    </dgm:pt>
    <dgm:pt modelId="{E43CDCF3-D5B2-4556-A6FF-1FBA940E878F}" type="pres">
      <dgm:prSet presAssocID="{F9022B54-68C2-4973-9A00-460029290542}" presName="node" presStyleLbl="node1" presStyleIdx="0" presStyleCnt="5">
        <dgm:presLayoutVars>
          <dgm:bulletEnabled val="1"/>
        </dgm:presLayoutVars>
      </dgm:prSet>
      <dgm:spPr/>
    </dgm:pt>
    <dgm:pt modelId="{54066D3B-676A-41CA-98B3-C0905E22B6EF}" type="pres">
      <dgm:prSet presAssocID="{AEC43A17-FDDC-4261-BB01-B6005B7A4552}" presName="sibTrans" presStyleCnt="0"/>
      <dgm:spPr/>
    </dgm:pt>
    <dgm:pt modelId="{5C96D99B-1FEB-4A06-9928-EDF31995B665}" type="pres">
      <dgm:prSet presAssocID="{C4C0D462-77E5-40DF-9039-96F137C2E29A}" presName="node" presStyleLbl="node1" presStyleIdx="1" presStyleCnt="5">
        <dgm:presLayoutVars>
          <dgm:bulletEnabled val="1"/>
        </dgm:presLayoutVars>
      </dgm:prSet>
      <dgm:spPr/>
    </dgm:pt>
    <dgm:pt modelId="{B0BADA6C-F0C5-4F5E-81F4-B2D7C49E42E3}" type="pres">
      <dgm:prSet presAssocID="{AB7FF162-2769-4358-AFDC-FE2D9D75C9E8}" presName="sibTrans" presStyleCnt="0"/>
      <dgm:spPr/>
    </dgm:pt>
    <dgm:pt modelId="{ACC8B2AB-0B8E-49BE-905F-B8C9D4EA7250}" type="pres">
      <dgm:prSet presAssocID="{1AC6442E-7997-4DC1-9602-723C768F162A}" presName="node" presStyleLbl="node1" presStyleIdx="2" presStyleCnt="5">
        <dgm:presLayoutVars>
          <dgm:bulletEnabled val="1"/>
        </dgm:presLayoutVars>
      </dgm:prSet>
      <dgm:spPr/>
    </dgm:pt>
    <dgm:pt modelId="{A4C62E0E-09D7-4719-9AFA-1727ECB486F0}" type="pres">
      <dgm:prSet presAssocID="{02DF7D45-0222-4077-94D2-70C68D943429}" presName="sibTrans" presStyleCnt="0"/>
      <dgm:spPr/>
    </dgm:pt>
    <dgm:pt modelId="{5090EF0D-A876-4369-A720-99B29BC1BBA4}" type="pres">
      <dgm:prSet presAssocID="{CFC74AF8-E98E-4C50-B442-CFF4B754C2C6}" presName="node" presStyleLbl="node1" presStyleIdx="3" presStyleCnt="5">
        <dgm:presLayoutVars>
          <dgm:bulletEnabled val="1"/>
        </dgm:presLayoutVars>
      </dgm:prSet>
      <dgm:spPr/>
    </dgm:pt>
    <dgm:pt modelId="{A227B66A-049C-46AB-A25C-2B9A1E5DEE8B}" type="pres">
      <dgm:prSet presAssocID="{46262E10-9858-42C1-9B04-089D5E1E102B}" presName="sibTrans" presStyleCnt="0"/>
      <dgm:spPr/>
    </dgm:pt>
    <dgm:pt modelId="{9D254102-4DAF-45B9-8015-3D8B23AE4AFF}" type="pres">
      <dgm:prSet presAssocID="{2611F332-A80A-4A12-B1F2-2B7489A1169D}" presName="node" presStyleLbl="node1" presStyleIdx="4" presStyleCnt="5">
        <dgm:presLayoutVars>
          <dgm:bulletEnabled val="1"/>
        </dgm:presLayoutVars>
      </dgm:prSet>
      <dgm:spPr/>
    </dgm:pt>
  </dgm:ptLst>
  <dgm:cxnLst>
    <dgm:cxn modelId="{21E13A0A-9352-491F-9AA3-3841BFA18850}" srcId="{3DE9E547-3C66-4E5D-9D07-0515EED2B913}" destId="{CFC74AF8-E98E-4C50-B442-CFF4B754C2C6}" srcOrd="3" destOrd="0" parTransId="{21687971-C13D-487C-857C-5F79E59DEA7B}" sibTransId="{46262E10-9858-42C1-9B04-089D5E1E102B}"/>
    <dgm:cxn modelId="{096C3319-715C-4993-A42D-C592C60D572A}" type="presOf" srcId="{1AC6442E-7997-4DC1-9602-723C768F162A}" destId="{ACC8B2AB-0B8E-49BE-905F-B8C9D4EA7250}" srcOrd="0" destOrd="0" presId="urn:microsoft.com/office/officeart/2005/8/layout/default#11"/>
    <dgm:cxn modelId="{AD5F6A1E-FFF9-4706-A4E6-850E4C9D8A52}" type="presOf" srcId="{2611F332-A80A-4A12-B1F2-2B7489A1169D}" destId="{9D254102-4DAF-45B9-8015-3D8B23AE4AFF}" srcOrd="0" destOrd="0" presId="urn:microsoft.com/office/officeart/2005/8/layout/default#11"/>
    <dgm:cxn modelId="{A527A45F-025C-49A4-916B-C31256EE59AC}" srcId="{3DE9E547-3C66-4E5D-9D07-0515EED2B913}" destId="{C4C0D462-77E5-40DF-9039-96F137C2E29A}" srcOrd="1" destOrd="0" parTransId="{89805DE9-0C16-4A8C-8361-9B4F122176E3}" sibTransId="{AB7FF162-2769-4358-AFDC-FE2D9D75C9E8}"/>
    <dgm:cxn modelId="{70E0206B-0B76-435E-8661-98D7100EC40F}" srcId="{3DE9E547-3C66-4E5D-9D07-0515EED2B913}" destId="{2611F332-A80A-4A12-B1F2-2B7489A1169D}" srcOrd="4" destOrd="0" parTransId="{ED8DC7FE-5238-489E-A269-FF606D04F2D6}" sibTransId="{E489E06F-45F7-4BC0-94E9-702C30675189}"/>
    <dgm:cxn modelId="{AE9AB358-4E99-4398-B7F4-807E9F84980B}" type="presOf" srcId="{CFC74AF8-E98E-4C50-B442-CFF4B754C2C6}" destId="{5090EF0D-A876-4369-A720-99B29BC1BBA4}" srcOrd="0" destOrd="0" presId="urn:microsoft.com/office/officeart/2005/8/layout/default#11"/>
    <dgm:cxn modelId="{757CA8AF-7DC0-4502-9C8E-A50E50F58AD6}" type="presOf" srcId="{3DE9E547-3C66-4E5D-9D07-0515EED2B913}" destId="{46A1C575-DE29-4021-A28C-E1E7FA78085E}" srcOrd="0" destOrd="0" presId="urn:microsoft.com/office/officeart/2005/8/layout/default#11"/>
    <dgm:cxn modelId="{A36A33C9-5EC3-4472-82B9-956D1373C0B4}" srcId="{3DE9E547-3C66-4E5D-9D07-0515EED2B913}" destId="{F9022B54-68C2-4973-9A00-460029290542}" srcOrd="0" destOrd="0" parTransId="{0EBC0F7C-C083-479E-822C-AA3F278D062A}" sibTransId="{AEC43A17-FDDC-4261-BB01-B6005B7A4552}"/>
    <dgm:cxn modelId="{AA1A67D5-5569-42A6-B967-7ED0F56B299B}" type="presOf" srcId="{C4C0D462-77E5-40DF-9039-96F137C2E29A}" destId="{5C96D99B-1FEB-4A06-9928-EDF31995B665}" srcOrd="0" destOrd="0" presId="urn:microsoft.com/office/officeart/2005/8/layout/default#11"/>
    <dgm:cxn modelId="{59F429D9-29E5-4229-AAA4-A82903564511}" srcId="{3DE9E547-3C66-4E5D-9D07-0515EED2B913}" destId="{1AC6442E-7997-4DC1-9602-723C768F162A}" srcOrd="2" destOrd="0" parTransId="{14FDAF57-2211-4368-857D-5533611BA68D}" sibTransId="{02DF7D45-0222-4077-94D2-70C68D943429}"/>
    <dgm:cxn modelId="{0FA234FA-EABA-4C9E-8219-AC76191E3FFF}" type="presOf" srcId="{F9022B54-68C2-4973-9A00-460029290542}" destId="{E43CDCF3-D5B2-4556-A6FF-1FBA940E878F}" srcOrd="0" destOrd="0" presId="urn:microsoft.com/office/officeart/2005/8/layout/default#11"/>
    <dgm:cxn modelId="{DD994A4B-D368-438C-9200-65724737042D}" type="presParOf" srcId="{46A1C575-DE29-4021-A28C-E1E7FA78085E}" destId="{E43CDCF3-D5B2-4556-A6FF-1FBA940E878F}" srcOrd="0" destOrd="0" presId="urn:microsoft.com/office/officeart/2005/8/layout/default#11"/>
    <dgm:cxn modelId="{C5F03F0F-02BA-4C06-8BE1-5E37175E02EF}" type="presParOf" srcId="{46A1C575-DE29-4021-A28C-E1E7FA78085E}" destId="{54066D3B-676A-41CA-98B3-C0905E22B6EF}" srcOrd="1" destOrd="0" presId="urn:microsoft.com/office/officeart/2005/8/layout/default#11"/>
    <dgm:cxn modelId="{672D9CC7-9E58-4EFE-AC36-B16CE15C9176}" type="presParOf" srcId="{46A1C575-DE29-4021-A28C-E1E7FA78085E}" destId="{5C96D99B-1FEB-4A06-9928-EDF31995B665}" srcOrd="2" destOrd="0" presId="urn:microsoft.com/office/officeart/2005/8/layout/default#11"/>
    <dgm:cxn modelId="{FD101C62-F637-4215-A0CB-BD9C6191BADB}" type="presParOf" srcId="{46A1C575-DE29-4021-A28C-E1E7FA78085E}" destId="{B0BADA6C-F0C5-4F5E-81F4-B2D7C49E42E3}" srcOrd="3" destOrd="0" presId="urn:microsoft.com/office/officeart/2005/8/layout/default#11"/>
    <dgm:cxn modelId="{9ACE7133-7808-46BF-A291-C8251BA6D608}" type="presParOf" srcId="{46A1C575-DE29-4021-A28C-E1E7FA78085E}" destId="{ACC8B2AB-0B8E-49BE-905F-B8C9D4EA7250}" srcOrd="4" destOrd="0" presId="urn:microsoft.com/office/officeart/2005/8/layout/default#11"/>
    <dgm:cxn modelId="{D9C87275-84DA-4B21-B455-034C92AC5EE5}" type="presParOf" srcId="{46A1C575-DE29-4021-A28C-E1E7FA78085E}" destId="{A4C62E0E-09D7-4719-9AFA-1727ECB486F0}" srcOrd="5" destOrd="0" presId="urn:microsoft.com/office/officeart/2005/8/layout/default#11"/>
    <dgm:cxn modelId="{ED915F13-4CAA-4D2B-9FBA-20A041317BA2}" type="presParOf" srcId="{46A1C575-DE29-4021-A28C-E1E7FA78085E}" destId="{5090EF0D-A876-4369-A720-99B29BC1BBA4}" srcOrd="6" destOrd="0" presId="urn:microsoft.com/office/officeart/2005/8/layout/default#11"/>
    <dgm:cxn modelId="{9924EE56-ED5F-4D7C-8118-5D69CF6963C7}" type="presParOf" srcId="{46A1C575-DE29-4021-A28C-E1E7FA78085E}" destId="{A227B66A-049C-46AB-A25C-2B9A1E5DEE8B}" srcOrd="7" destOrd="0" presId="urn:microsoft.com/office/officeart/2005/8/layout/default#11"/>
    <dgm:cxn modelId="{9FD11DB8-BEDE-4F26-9378-4BBD4F85CDFA}" type="presParOf" srcId="{46A1C575-DE29-4021-A28C-E1E7FA78085E}" destId="{9D254102-4DAF-45B9-8015-3D8B23AE4AFF}" srcOrd="8" destOrd="0" presId="urn:microsoft.com/office/officeart/2005/8/layout/default#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D00855C-957A-4542-B30D-EC9357E65F04}" type="doc">
      <dgm:prSet loTypeId="urn:microsoft.com/office/officeart/2005/8/layout/default#26" loCatId="list" qsTypeId="urn:microsoft.com/office/officeart/2005/8/quickstyle/simple5" qsCatId="simple" csTypeId="urn:microsoft.com/office/officeart/2005/8/colors/accent4_2" csCatId="accent4" phldr="1"/>
      <dgm:spPr/>
      <dgm:t>
        <a:bodyPr/>
        <a:lstStyle/>
        <a:p>
          <a:endParaRPr lang="en-US"/>
        </a:p>
      </dgm:t>
    </dgm:pt>
    <dgm:pt modelId="{29C1E189-6ED2-4208-8556-C9A0833CF4B9}">
      <dgm:prSet phldrT="[Text]"/>
      <dgm:spPr/>
      <dgm:t>
        <a:bodyPr/>
        <a:lstStyle/>
        <a:p>
          <a:r>
            <a:rPr lang="en-US" dirty="0"/>
            <a:t>Blog</a:t>
          </a:r>
        </a:p>
      </dgm:t>
    </dgm:pt>
    <dgm:pt modelId="{D0CC6179-B536-4E58-860A-7E097EB0CA39}" type="parTrans" cxnId="{D2E8FEDD-92D0-44B3-8F27-9EB16F7153F6}">
      <dgm:prSet/>
      <dgm:spPr/>
      <dgm:t>
        <a:bodyPr/>
        <a:lstStyle/>
        <a:p>
          <a:endParaRPr lang="en-US"/>
        </a:p>
      </dgm:t>
    </dgm:pt>
    <dgm:pt modelId="{4CD82729-641D-44B0-A5D4-6D2164158F20}" type="sibTrans" cxnId="{D2E8FEDD-92D0-44B3-8F27-9EB16F7153F6}">
      <dgm:prSet/>
      <dgm:spPr/>
      <dgm:t>
        <a:bodyPr/>
        <a:lstStyle/>
        <a:p>
          <a:endParaRPr lang="en-US"/>
        </a:p>
      </dgm:t>
    </dgm:pt>
    <dgm:pt modelId="{80C57C22-DE6F-4C25-8FF2-273887A77C83}">
      <dgm:prSet phldrT="[Text]"/>
      <dgm:spPr/>
      <dgm:t>
        <a:bodyPr/>
        <a:lstStyle/>
        <a:p>
          <a:r>
            <a:rPr lang="en-US" dirty="0"/>
            <a:t>Browsing</a:t>
          </a:r>
        </a:p>
      </dgm:t>
    </dgm:pt>
    <dgm:pt modelId="{291F2591-51A5-4BEF-9637-41CA98867C50}" type="parTrans" cxnId="{C97424AE-019B-4B46-864D-22A7850573EB}">
      <dgm:prSet/>
      <dgm:spPr/>
      <dgm:t>
        <a:bodyPr/>
        <a:lstStyle/>
        <a:p>
          <a:endParaRPr lang="en-US"/>
        </a:p>
      </dgm:t>
    </dgm:pt>
    <dgm:pt modelId="{B59EDA76-E63F-4375-A064-F9D3795154D2}" type="sibTrans" cxnId="{C97424AE-019B-4B46-864D-22A7850573EB}">
      <dgm:prSet/>
      <dgm:spPr/>
      <dgm:t>
        <a:bodyPr/>
        <a:lstStyle/>
        <a:p>
          <a:endParaRPr lang="en-US"/>
        </a:p>
      </dgm:t>
    </dgm:pt>
    <dgm:pt modelId="{B32965AD-4791-4DA2-B78B-2C3AF0AC8DC5}">
      <dgm:prSet phldrT="[Text]"/>
      <dgm:spPr/>
      <dgm:t>
        <a:bodyPr/>
        <a:lstStyle/>
        <a:p>
          <a:r>
            <a:rPr lang="en-US" dirty="0"/>
            <a:t>Chat</a:t>
          </a:r>
        </a:p>
      </dgm:t>
    </dgm:pt>
    <dgm:pt modelId="{909AA639-2B42-4316-8FFF-E40D6832547E}" type="parTrans" cxnId="{905416CD-2C77-4BCC-A6CD-A4D89B533A97}">
      <dgm:prSet/>
      <dgm:spPr/>
      <dgm:t>
        <a:bodyPr/>
        <a:lstStyle/>
        <a:p>
          <a:endParaRPr lang="en-US"/>
        </a:p>
      </dgm:t>
    </dgm:pt>
    <dgm:pt modelId="{220CD068-F9F8-4BC8-8138-994120161AEE}" type="sibTrans" cxnId="{905416CD-2C77-4BCC-A6CD-A4D89B533A97}">
      <dgm:prSet/>
      <dgm:spPr/>
      <dgm:t>
        <a:bodyPr/>
        <a:lstStyle/>
        <a:p>
          <a:endParaRPr lang="en-US"/>
        </a:p>
      </dgm:t>
    </dgm:pt>
    <dgm:pt modelId="{3DCA3DEF-9D8B-441D-A25B-BD95B4D51914}">
      <dgm:prSet phldrT="[Text]"/>
      <dgm:spPr/>
      <dgm:t>
        <a:bodyPr/>
        <a:lstStyle/>
        <a:p>
          <a:r>
            <a:rPr lang="en-US" dirty="0"/>
            <a:t>Online Discussion</a:t>
          </a:r>
        </a:p>
      </dgm:t>
    </dgm:pt>
    <dgm:pt modelId="{C83F93B5-926D-4B87-9D87-433AA5E1896C}" type="parTrans" cxnId="{5C7BE125-3B32-44D6-9F09-9111B4E9AD36}">
      <dgm:prSet/>
      <dgm:spPr/>
      <dgm:t>
        <a:bodyPr/>
        <a:lstStyle/>
        <a:p>
          <a:endParaRPr lang="en-US"/>
        </a:p>
      </dgm:t>
    </dgm:pt>
    <dgm:pt modelId="{D2E88596-D4AF-4601-9D7E-F478BFFBAE94}" type="sibTrans" cxnId="{5C7BE125-3B32-44D6-9F09-9111B4E9AD36}">
      <dgm:prSet/>
      <dgm:spPr/>
      <dgm:t>
        <a:bodyPr/>
        <a:lstStyle/>
        <a:p>
          <a:endParaRPr lang="en-US"/>
        </a:p>
      </dgm:t>
    </dgm:pt>
    <dgm:pt modelId="{E526627D-073E-48CE-82C3-32BBFD61B1D1}">
      <dgm:prSet phldrT="[Text]"/>
      <dgm:spPr/>
      <dgm:t>
        <a:bodyPr/>
        <a:lstStyle/>
        <a:p>
          <a:r>
            <a:rPr lang="en-US" dirty="0"/>
            <a:t>Email</a:t>
          </a:r>
        </a:p>
      </dgm:t>
    </dgm:pt>
    <dgm:pt modelId="{19CF64CB-88F4-4ABC-893E-E49292463316}" type="parTrans" cxnId="{DBAE37E9-D585-4008-A3A6-8758B0C8846F}">
      <dgm:prSet/>
      <dgm:spPr/>
      <dgm:t>
        <a:bodyPr/>
        <a:lstStyle/>
        <a:p>
          <a:endParaRPr lang="en-US"/>
        </a:p>
      </dgm:t>
    </dgm:pt>
    <dgm:pt modelId="{568F1E57-002F-4174-922F-804F1DA6B09A}" type="sibTrans" cxnId="{DBAE37E9-D585-4008-A3A6-8758B0C8846F}">
      <dgm:prSet/>
      <dgm:spPr/>
      <dgm:t>
        <a:bodyPr/>
        <a:lstStyle/>
        <a:p>
          <a:endParaRPr lang="en-US"/>
        </a:p>
      </dgm:t>
    </dgm:pt>
    <dgm:pt modelId="{D51DB2EB-2E88-4CE3-A525-E58EA371CDF5}">
      <dgm:prSet phldrT="[Text]"/>
      <dgm:spPr/>
      <dgm:t>
        <a:bodyPr/>
        <a:lstStyle/>
        <a:p>
          <a:r>
            <a:rPr lang="en-US" dirty="0"/>
            <a:t>File Transfer</a:t>
          </a:r>
        </a:p>
      </dgm:t>
    </dgm:pt>
    <dgm:pt modelId="{4E18DA84-FDC6-4D82-BE27-999258E7CF68}" type="parTrans" cxnId="{12274F81-95C0-4161-A86A-C035C4AA5E69}">
      <dgm:prSet/>
      <dgm:spPr/>
      <dgm:t>
        <a:bodyPr/>
        <a:lstStyle/>
        <a:p>
          <a:endParaRPr lang="en-US"/>
        </a:p>
      </dgm:t>
    </dgm:pt>
    <dgm:pt modelId="{4FD1453E-D9EC-444E-BEB5-69113E5BFBB0}" type="sibTrans" cxnId="{12274F81-95C0-4161-A86A-C035C4AA5E69}">
      <dgm:prSet/>
      <dgm:spPr/>
      <dgm:t>
        <a:bodyPr/>
        <a:lstStyle/>
        <a:p>
          <a:endParaRPr lang="en-US"/>
        </a:p>
      </dgm:t>
    </dgm:pt>
    <dgm:pt modelId="{14CC2D8E-5F73-4DAF-8FFD-E4C0EBA8A060}">
      <dgm:prSet phldrT="[Text]"/>
      <dgm:spPr/>
      <dgm:t>
        <a:bodyPr/>
        <a:lstStyle/>
        <a:p>
          <a:r>
            <a:rPr lang="en-US" dirty="0"/>
            <a:t>Internet Phone</a:t>
          </a:r>
        </a:p>
      </dgm:t>
    </dgm:pt>
    <dgm:pt modelId="{28C97763-601E-4D2E-AFC9-E4588C0B70E3}" type="parTrans" cxnId="{63ADE296-663A-4E73-968E-B935F4F51A5C}">
      <dgm:prSet/>
      <dgm:spPr/>
      <dgm:t>
        <a:bodyPr/>
        <a:lstStyle/>
        <a:p>
          <a:endParaRPr lang="en-US"/>
        </a:p>
      </dgm:t>
    </dgm:pt>
    <dgm:pt modelId="{99001605-089F-4BCC-BE8A-E8ABA878AAB7}" type="sibTrans" cxnId="{63ADE296-663A-4E73-968E-B935F4F51A5C}">
      <dgm:prSet/>
      <dgm:spPr/>
      <dgm:t>
        <a:bodyPr/>
        <a:lstStyle/>
        <a:p>
          <a:endParaRPr lang="en-US"/>
        </a:p>
      </dgm:t>
    </dgm:pt>
    <dgm:pt modelId="{4299BBD0-80DF-4F93-856B-E35DF46922D0}">
      <dgm:prSet phldrT="[Text]"/>
      <dgm:spPr/>
      <dgm:t>
        <a:bodyPr/>
        <a:lstStyle/>
        <a:p>
          <a:r>
            <a:rPr lang="en-US" dirty="0"/>
            <a:t>Instant Messaging</a:t>
          </a:r>
        </a:p>
      </dgm:t>
    </dgm:pt>
    <dgm:pt modelId="{A9DF2731-EA68-4E9E-ABA4-CD2E4B0465E4}" type="parTrans" cxnId="{47B90FFD-69B2-48EA-A7D4-FADB0587FFCF}">
      <dgm:prSet/>
      <dgm:spPr/>
      <dgm:t>
        <a:bodyPr/>
        <a:lstStyle/>
        <a:p>
          <a:endParaRPr lang="en-US"/>
        </a:p>
      </dgm:t>
    </dgm:pt>
    <dgm:pt modelId="{9D897254-CC0B-44D6-8822-0D26FBCAA38D}" type="sibTrans" cxnId="{47B90FFD-69B2-48EA-A7D4-FADB0587FFCF}">
      <dgm:prSet/>
      <dgm:spPr/>
      <dgm:t>
        <a:bodyPr/>
        <a:lstStyle/>
        <a:p>
          <a:endParaRPr lang="en-US"/>
        </a:p>
      </dgm:t>
    </dgm:pt>
    <dgm:pt modelId="{320076B1-8BCA-4E0E-A008-88683162E96A}">
      <dgm:prSet phldrT="[Text]"/>
      <dgm:spPr/>
      <dgm:t>
        <a:bodyPr/>
        <a:lstStyle/>
        <a:p>
          <a:r>
            <a:rPr lang="en-US" dirty="0"/>
            <a:t>Mobile Messaging</a:t>
          </a:r>
        </a:p>
      </dgm:t>
    </dgm:pt>
    <dgm:pt modelId="{DEC91496-C5BE-465D-99C4-C4B7A1728C7E}" type="parTrans" cxnId="{241A47D4-3FA0-4C3E-BECF-AC940A2A4F78}">
      <dgm:prSet/>
      <dgm:spPr/>
      <dgm:t>
        <a:bodyPr/>
        <a:lstStyle/>
        <a:p>
          <a:endParaRPr lang="en-US"/>
        </a:p>
      </dgm:t>
    </dgm:pt>
    <dgm:pt modelId="{6789FA24-BFC0-410B-B2FE-EC8BBEA789C9}" type="sibTrans" cxnId="{241A47D4-3FA0-4C3E-BECF-AC940A2A4F78}">
      <dgm:prSet/>
      <dgm:spPr/>
      <dgm:t>
        <a:bodyPr/>
        <a:lstStyle/>
        <a:p>
          <a:endParaRPr lang="en-US"/>
        </a:p>
      </dgm:t>
    </dgm:pt>
    <dgm:pt modelId="{94887E06-08AF-4AF1-BE7A-B966B92404D6}">
      <dgm:prSet phldrT="[Text]"/>
      <dgm:spPr/>
      <dgm:t>
        <a:bodyPr/>
        <a:lstStyle/>
        <a:p>
          <a:r>
            <a:rPr lang="en-US" dirty="0"/>
            <a:t>Videoconference</a:t>
          </a:r>
        </a:p>
      </dgm:t>
    </dgm:pt>
    <dgm:pt modelId="{56C5025F-884C-478F-8BC4-3366AAD3B97C}" type="parTrans" cxnId="{6DA06833-D47F-4AB3-AD6F-7E305A0CC2AA}">
      <dgm:prSet/>
      <dgm:spPr/>
      <dgm:t>
        <a:bodyPr/>
        <a:lstStyle/>
        <a:p>
          <a:endParaRPr lang="en-US"/>
        </a:p>
      </dgm:t>
    </dgm:pt>
    <dgm:pt modelId="{501A6212-556C-4F45-865D-61DD7C910326}" type="sibTrans" cxnId="{6DA06833-D47F-4AB3-AD6F-7E305A0CC2AA}">
      <dgm:prSet/>
      <dgm:spPr/>
      <dgm:t>
        <a:bodyPr/>
        <a:lstStyle/>
        <a:p>
          <a:endParaRPr lang="en-US"/>
        </a:p>
      </dgm:t>
    </dgm:pt>
    <dgm:pt modelId="{31147790-D330-40C0-BD29-875ABB9CA584}">
      <dgm:prSet phldrT="[Text]"/>
      <dgm:spPr/>
      <dgm:t>
        <a:bodyPr/>
        <a:lstStyle/>
        <a:p>
          <a:r>
            <a:rPr lang="en-US" dirty="0"/>
            <a:t>Web Feeds</a:t>
          </a:r>
        </a:p>
      </dgm:t>
    </dgm:pt>
    <dgm:pt modelId="{9C6919D7-27A8-4C4B-AD8C-0A3A534B2697}" type="parTrans" cxnId="{8F99E570-843A-421F-A45C-AB978324C8C2}">
      <dgm:prSet/>
      <dgm:spPr/>
      <dgm:t>
        <a:bodyPr/>
        <a:lstStyle/>
        <a:p>
          <a:endParaRPr lang="en-US"/>
        </a:p>
      </dgm:t>
    </dgm:pt>
    <dgm:pt modelId="{36784C01-150C-44D6-B487-0F1B317A3300}" type="sibTrans" cxnId="{8F99E570-843A-421F-A45C-AB978324C8C2}">
      <dgm:prSet/>
      <dgm:spPr/>
      <dgm:t>
        <a:bodyPr/>
        <a:lstStyle/>
        <a:p>
          <a:endParaRPr lang="en-US"/>
        </a:p>
      </dgm:t>
    </dgm:pt>
    <dgm:pt modelId="{C12F1241-51C3-47FA-8178-B0A6611FAEEE}" type="pres">
      <dgm:prSet presAssocID="{8D00855C-957A-4542-B30D-EC9357E65F04}" presName="diagram" presStyleCnt="0">
        <dgm:presLayoutVars>
          <dgm:dir/>
          <dgm:resizeHandles val="exact"/>
        </dgm:presLayoutVars>
      </dgm:prSet>
      <dgm:spPr/>
    </dgm:pt>
    <dgm:pt modelId="{B3E91CD7-5971-4DBD-946A-955388763351}" type="pres">
      <dgm:prSet presAssocID="{29C1E189-6ED2-4208-8556-C9A0833CF4B9}" presName="node" presStyleLbl="node1" presStyleIdx="0" presStyleCnt="11">
        <dgm:presLayoutVars>
          <dgm:bulletEnabled val="1"/>
        </dgm:presLayoutVars>
      </dgm:prSet>
      <dgm:spPr/>
    </dgm:pt>
    <dgm:pt modelId="{42691C91-640E-456C-B9D2-031415C9F310}" type="pres">
      <dgm:prSet presAssocID="{4CD82729-641D-44B0-A5D4-6D2164158F20}" presName="sibTrans" presStyleCnt="0"/>
      <dgm:spPr/>
    </dgm:pt>
    <dgm:pt modelId="{11A44229-31BF-49D1-9014-80DD09B6EEE3}" type="pres">
      <dgm:prSet presAssocID="{80C57C22-DE6F-4C25-8FF2-273887A77C83}" presName="node" presStyleLbl="node1" presStyleIdx="1" presStyleCnt="11">
        <dgm:presLayoutVars>
          <dgm:bulletEnabled val="1"/>
        </dgm:presLayoutVars>
      </dgm:prSet>
      <dgm:spPr/>
    </dgm:pt>
    <dgm:pt modelId="{06F936A6-D5B6-4C64-AB4D-08FCCA90E8DC}" type="pres">
      <dgm:prSet presAssocID="{B59EDA76-E63F-4375-A064-F9D3795154D2}" presName="sibTrans" presStyleCnt="0"/>
      <dgm:spPr/>
    </dgm:pt>
    <dgm:pt modelId="{6E9E6578-4363-4D1C-8262-CC0537E63637}" type="pres">
      <dgm:prSet presAssocID="{B32965AD-4791-4DA2-B78B-2C3AF0AC8DC5}" presName="node" presStyleLbl="node1" presStyleIdx="2" presStyleCnt="11">
        <dgm:presLayoutVars>
          <dgm:bulletEnabled val="1"/>
        </dgm:presLayoutVars>
      </dgm:prSet>
      <dgm:spPr/>
    </dgm:pt>
    <dgm:pt modelId="{0040D5C4-6FC7-41A3-BFCD-D9A811FD0FD1}" type="pres">
      <dgm:prSet presAssocID="{220CD068-F9F8-4BC8-8138-994120161AEE}" presName="sibTrans" presStyleCnt="0"/>
      <dgm:spPr/>
    </dgm:pt>
    <dgm:pt modelId="{E608F161-15ED-48EC-8251-4EF9A73A16DC}" type="pres">
      <dgm:prSet presAssocID="{3DCA3DEF-9D8B-441D-A25B-BD95B4D51914}" presName="node" presStyleLbl="node1" presStyleIdx="3" presStyleCnt="11">
        <dgm:presLayoutVars>
          <dgm:bulletEnabled val="1"/>
        </dgm:presLayoutVars>
      </dgm:prSet>
      <dgm:spPr/>
    </dgm:pt>
    <dgm:pt modelId="{061A5A03-077C-499E-A4A0-F85828C7FF24}" type="pres">
      <dgm:prSet presAssocID="{D2E88596-D4AF-4601-9D7E-F478BFFBAE94}" presName="sibTrans" presStyleCnt="0"/>
      <dgm:spPr/>
    </dgm:pt>
    <dgm:pt modelId="{A6B4E152-79BD-40BF-BBC6-F5FA58C3101A}" type="pres">
      <dgm:prSet presAssocID="{E526627D-073E-48CE-82C3-32BBFD61B1D1}" presName="node" presStyleLbl="node1" presStyleIdx="4" presStyleCnt="11">
        <dgm:presLayoutVars>
          <dgm:bulletEnabled val="1"/>
        </dgm:presLayoutVars>
      </dgm:prSet>
      <dgm:spPr/>
    </dgm:pt>
    <dgm:pt modelId="{90AC9BA2-FB9A-48AB-9497-C56BD2DEE531}" type="pres">
      <dgm:prSet presAssocID="{568F1E57-002F-4174-922F-804F1DA6B09A}" presName="sibTrans" presStyleCnt="0"/>
      <dgm:spPr/>
    </dgm:pt>
    <dgm:pt modelId="{4B18112C-6E9E-42CA-A66A-CE7F213EA099}" type="pres">
      <dgm:prSet presAssocID="{D51DB2EB-2E88-4CE3-A525-E58EA371CDF5}" presName="node" presStyleLbl="node1" presStyleIdx="5" presStyleCnt="11">
        <dgm:presLayoutVars>
          <dgm:bulletEnabled val="1"/>
        </dgm:presLayoutVars>
      </dgm:prSet>
      <dgm:spPr/>
    </dgm:pt>
    <dgm:pt modelId="{D274D2DF-4C8F-487C-B7C4-2E84C1F6DB1E}" type="pres">
      <dgm:prSet presAssocID="{4FD1453E-D9EC-444E-BEB5-69113E5BFBB0}" presName="sibTrans" presStyleCnt="0"/>
      <dgm:spPr/>
    </dgm:pt>
    <dgm:pt modelId="{5E52758C-DC9D-43AE-8679-B56E852DC311}" type="pres">
      <dgm:prSet presAssocID="{14CC2D8E-5F73-4DAF-8FFD-E4C0EBA8A060}" presName="node" presStyleLbl="node1" presStyleIdx="6" presStyleCnt="11">
        <dgm:presLayoutVars>
          <dgm:bulletEnabled val="1"/>
        </dgm:presLayoutVars>
      </dgm:prSet>
      <dgm:spPr/>
    </dgm:pt>
    <dgm:pt modelId="{102D76DC-CE5D-4A24-9B69-D20732B5EEEB}" type="pres">
      <dgm:prSet presAssocID="{99001605-089F-4BCC-BE8A-E8ABA878AAB7}" presName="sibTrans" presStyleCnt="0"/>
      <dgm:spPr/>
    </dgm:pt>
    <dgm:pt modelId="{C6063D94-E66D-4ADB-8DE1-50C632CC98C5}" type="pres">
      <dgm:prSet presAssocID="{4299BBD0-80DF-4F93-856B-E35DF46922D0}" presName="node" presStyleLbl="node1" presStyleIdx="7" presStyleCnt="11">
        <dgm:presLayoutVars>
          <dgm:bulletEnabled val="1"/>
        </dgm:presLayoutVars>
      </dgm:prSet>
      <dgm:spPr/>
    </dgm:pt>
    <dgm:pt modelId="{F699401A-431E-435C-A641-728C21FE4D35}" type="pres">
      <dgm:prSet presAssocID="{9D897254-CC0B-44D6-8822-0D26FBCAA38D}" presName="sibTrans" presStyleCnt="0"/>
      <dgm:spPr/>
    </dgm:pt>
    <dgm:pt modelId="{445DDD6B-04E0-4309-8E58-7265C8B308EA}" type="pres">
      <dgm:prSet presAssocID="{320076B1-8BCA-4E0E-A008-88683162E96A}" presName="node" presStyleLbl="node1" presStyleIdx="8" presStyleCnt="11">
        <dgm:presLayoutVars>
          <dgm:bulletEnabled val="1"/>
        </dgm:presLayoutVars>
      </dgm:prSet>
      <dgm:spPr/>
    </dgm:pt>
    <dgm:pt modelId="{77FF8AFD-D50C-4054-9183-9B194E80B675}" type="pres">
      <dgm:prSet presAssocID="{6789FA24-BFC0-410B-B2FE-EC8BBEA789C9}" presName="sibTrans" presStyleCnt="0"/>
      <dgm:spPr/>
    </dgm:pt>
    <dgm:pt modelId="{6CE78790-41C0-4F92-B869-219BECEDB0FC}" type="pres">
      <dgm:prSet presAssocID="{94887E06-08AF-4AF1-BE7A-B966B92404D6}" presName="node" presStyleLbl="node1" presStyleIdx="9" presStyleCnt="11">
        <dgm:presLayoutVars>
          <dgm:bulletEnabled val="1"/>
        </dgm:presLayoutVars>
      </dgm:prSet>
      <dgm:spPr/>
    </dgm:pt>
    <dgm:pt modelId="{C5954EDB-06B7-4EBE-8913-53610E573222}" type="pres">
      <dgm:prSet presAssocID="{501A6212-556C-4F45-865D-61DD7C910326}" presName="sibTrans" presStyleCnt="0"/>
      <dgm:spPr/>
    </dgm:pt>
    <dgm:pt modelId="{96286E23-FAB0-4478-AFDC-912462108BD0}" type="pres">
      <dgm:prSet presAssocID="{31147790-D330-40C0-BD29-875ABB9CA584}" presName="node" presStyleLbl="node1" presStyleIdx="10" presStyleCnt="11">
        <dgm:presLayoutVars>
          <dgm:bulletEnabled val="1"/>
        </dgm:presLayoutVars>
      </dgm:prSet>
      <dgm:spPr/>
    </dgm:pt>
  </dgm:ptLst>
  <dgm:cxnLst>
    <dgm:cxn modelId="{30099911-3E36-4D6D-9CB1-98780A381886}" type="presOf" srcId="{4299BBD0-80DF-4F93-856B-E35DF46922D0}" destId="{C6063D94-E66D-4ADB-8DE1-50C632CC98C5}" srcOrd="0" destOrd="0" presId="urn:microsoft.com/office/officeart/2005/8/layout/default#26"/>
    <dgm:cxn modelId="{72B0FA13-0538-4E17-88BC-03846E880601}" type="presOf" srcId="{8D00855C-957A-4542-B30D-EC9357E65F04}" destId="{C12F1241-51C3-47FA-8178-B0A6611FAEEE}" srcOrd="0" destOrd="0" presId="urn:microsoft.com/office/officeart/2005/8/layout/default#26"/>
    <dgm:cxn modelId="{5C7BE125-3B32-44D6-9F09-9111B4E9AD36}" srcId="{8D00855C-957A-4542-B30D-EC9357E65F04}" destId="{3DCA3DEF-9D8B-441D-A25B-BD95B4D51914}" srcOrd="3" destOrd="0" parTransId="{C83F93B5-926D-4B87-9D87-433AA5E1896C}" sibTransId="{D2E88596-D4AF-4601-9D7E-F478BFFBAE94}"/>
    <dgm:cxn modelId="{6DA06833-D47F-4AB3-AD6F-7E305A0CC2AA}" srcId="{8D00855C-957A-4542-B30D-EC9357E65F04}" destId="{94887E06-08AF-4AF1-BE7A-B966B92404D6}" srcOrd="9" destOrd="0" parTransId="{56C5025F-884C-478F-8BC4-3366AAD3B97C}" sibTransId="{501A6212-556C-4F45-865D-61DD7C910326}"/>
    <dgm:cxn modelId="{C971AD3A-4F34-40AD-95FF-E1A5A754A558}" type="presOf" srcId="{D51DB2EB-2E88-4CE3-A525-E58EA371CDF5}" destId="{4B18112C-6E9E-42CA-A66A-CE7F213EA099}" srcOrd="0" destOrd="0" presId="urn:microsoft.com/office/officeart/2005/8/layout/default#26"/>
    <dgm:cxn modelId="{E63EBD3B-B72F-426B-ABEA-6D7FFD1385A0}" type="presOf" srcId="{E526627D-073E-48CE-82C3-32BBFD61B1D1}" destId="{A6B4E152-79BD-40BF-BBC6-F5FA58C3101A}" srcOrd="0" destOrd="0" presId="urn:microsoft.com/office/officeart/2005/8/layout/default#26"/>
    <dgm:cxn modelId="{73673265-CD83-42D5-9059-D531CC99484D}" type="presOf" srcId="{29C1E189-6ED2-4208-8556-C9A0833CF4B9}" destId="{B3E91CD7-5971-4DBD-946A-955388763351}" srcOrd="0" destOrd="0" presId="urn:microsoft.com/office/officeart/2005/8/layout/default#26"/>
    <dgm:cxn modelId="{8F99E570-843A-421F-A45C-AB978324C8C2}" srcId="{8D00855C-957A-4542-B30D-EC9357E65F04}" destId="{31147790-D330-40C0-BD29-875ABB9CA584}" srcOrd="10" destOrd="0" parTransId="{9C6919D7-27A8-4C4B-AD8C-0A3A534B2697}" sibTransId="{36784C01-150C-44D6-B487-0F1B317A3300}"/>
    <dgm:cxn modelId="{6684B87A-914F-4241-A3EC-B707169CAA56}" type="presOf" srcId="{80C57C22-DE6F-4C25-8FF2-273887A77C83}" destId="{11A44229-31BF-49D1-9014-80DD09B6EEE3}" srcOrd="0" destOrd="0" presId="urn:microsoft.com/office/officeart/2005/8/layout/default#26"/>
    <dgm:cxn modelId="{69BAE77F-13A4-48C2-BE7A-8C3043765BF3}" type="presOf" srcId="{94887E06-08AF-4AF1-BE7A-B966B92404D6}" destId="{6CE78790-41C0-4F92-B869-219BECEDB0FC}" srcOrd="0" destOrd="0" presId="urn:microsoft.com/office/officeart/2005/8/layout/default#26"/>
    <dgm:cxn modelId="{12274F81-95C0-4161-A86A-C035C4AA5E69}" srcId="{8D00855C-957A-4542-B30D-EC9357E65F04}" destId="{D51DB2EB-2E88-4CE3-A525-E58EA371CDF5}" srcOrd="5" destOrd="0" parTransId="{4E18DA84-FDC6-4D82-BE27-999258E7CF68}" sibTransId="{4FD1453E-D9EC-444E-BEB5-69113E5BFBB0}"/>
    <dgm:cxn modelId="{63ADE296-663A-4E73-968E-B935F4F51A5C}" srcId="{8D00855C-957A-4542-B30D-EC9357E65F04}" destId="{14CC2D8E-5F73-4DAF-8FFD-E4C0EBA8A060}" srcOrd="6" destOrd="0" parTransId="{28C97763-601E-4D2E-AFC9-E4588C0B70E3}" sibTransId="{99001605-089F-4BCC-BE8A-E8ABA878AAB7}"/>
    <dgm:cxn modelId="{1CF4D89A-8A6A-41E2-A36D-B8F58A29CE67}" type="presOf" srcId="{B32965AD-4791-4DA2-B78B-2C3AF0AC8DC5}" destId="{6E9E6578-4363-4D1C-8262-CC0537E63637}" srcOrd="0" destOrd="0" presId="urn:microsoft.com/office/officeart/2005/8/layout/default#26"/>
    <dgm:cxn modelId="{C97424AE-019B-4B46-864D-22A7850573EB}" srcId="{8D00855C-957A-4542-B30D-EC9357E65F04}" destId="{80C57C22-DE6F-4C25-8FF2-273887A77C83}" srcOrd="1" destOrd="0" parTransId="{291F2591-51A5-4BEF-9637-41CA98867C50}" sibTransId="{B59EDA76-E63F-4375-A064-F9D3795154D2}"/>
    <dgm:cxn modelId="{6617ABAF-92F1-4D7D-8EC5-8D654D589091}" type="presOf" srcId="{320076B1-8BCA-4E0E-A008-88683162E96A}" destId="{445DDD6B-04E0-4309-8E58-7265C8B308EA}" srcOrd="0" destOrd="0" presId="urn:microsoft.com/office/officeart/2005/8/layout/default#26"/>
    <dgm:cxn modelId="{B07A1DB8-8DCF-4F08-AF69-2D933E31DC87}" type="presOf" srcId="{31147790-D330-40C0-BD29-875ABB9CA584}" destId="{96286E23-FAB0-4478-AFDC-912462108BD0}" srcOrd="0" destOrd="0" presId="urn:microsoft.com/office/officeart/2005/8/layout/default#26"/>
    <dgm:cxn modelId="{905416CD-2C77-4BCC-A6CD-A4D89B533A97}" srcId="{8D00855C-957A-4542-B30D-EC9357E65F04}" destId="{B32965AD-4791-4DA2-B78B-2C3AF0AC8DC5}" srcOrd="2" destOrd="0" parTransId="{909AA639-2B42-4316-8FFF-E40D6832547E}" sibTransId="{220CD068-F9F8-4BC8-8138-994120161AEE}"/>
    <dgm:cxn modelId="{241A47D4-3FA0-4C3E-BECF-AC940A2A4F78}" srcId="{8D00855C-957A-4542-B30D-EC9357E65F04}" destId="{320076B1-8BCA-4E0E-A008-88683162E96A}" srcOrd="8" destOrd="0" parTransId="{DEC91496-C5BE-465D-99C4-C4B7A1728C7E}" sibTransId="{6789FA24-BFC0-410B-B2FE-EC8BBEA789C9}"/>
    <dgm:cxn modelId="{D2E8FEDD-92D0-44B3-8F27-9EB16F7153F6}" srcId="{8D00855C-957A-4542-B30D-EC9357E65F04}" destId="{29C1E189-6ED2-4208-8556-C9A0833CF4B9}" srcOrd="0" destOrd="0" parTransId="{D0CC6179-B536-4E58-860A-7E097EB0CA39}" sibTransId="{4CD82729-641D-44B0-A5D4-6D2164158F20}"/>
    <dgm:cxn modelId="{281296DE-9C83-406E-80A4-8C4B26FCBCE4}" type="presOf" srcId="{3DCA3DEF-9D8B-441D-A25B-BD95B4D51914}" destId="{E608F161-15ED-48EC-8251-4EF9A73A16DC}" srcOrd="0" destOrd="0" presId="urn:microsoft.com/office/officeart/2005/8/layout/default#26"/>
    <dgm:cxn modelId="{DBAE37E9-D585-4008-A3A6-8758B0C8846F}" srcId="{8D00855C-957A-4542-B30D-EC9357E65F04}" destId="{E526627D-073E-48CE-82C3-32BBFD61B1D1}" srcOrd="4" destOrd="0" parTransId="{19CF64CB-88F4-4ABC-893E-E49292463316}" sibTransId="{568F1E57-002F-4174-922F-804F1DA6B09A}"/>
    <dgm:cxn modelId="{921E91EF-4028-4EDC-84DE-2B651E0CE4E6}" type="presOf" srcId="{14CC2D8E-5F73-4DAF-8FFD-E4C0EBA8A060}" destId="{5E52758C-DC9D-43AE-8679-B56E852DC311}" srcOrd="0" destOrd="0" presId="urn:microsoft.com/office/officeart/2005/8/layout/default#26"/>
    <dgm:cxn modelId="{47B90FFD-69B2-48EA-A7D4-FADB0587FFCF}" srcId="{8D00855C-957A-4542-B30D-EC9357E65F04}" destId="{4299BBD0-80DF-4F93-856B-E35DF46922D0}" srcOrd="7" destOrd="0" parTransId="{A9DF2731-EA68-4E9E-ABA4-CD2E4B0465E4}" sibTransId="{9D897254-CC0B-44D6-8822-0D26FBCAA38D}"/>
    <dgm:cxn modelId="{8CB2C837-2CDB-4135-A992-83371CEEB797}" type="presParOf" srcId="{C12F1241-51C3-47FA-8178-B0A6611FAEEE}" destId="{B3E91CD7-5971-4DBD-946A-955388763351}" srcOrd="0" destOrd="0" presId="urn:microsoft.com/office/officeart/2005/8/layout/default#26"/>
    <dgm:cxn modelId="{0EEEF5B7-FEB3-48EA-A5C4-DE47D4321EC3}" type="presParOf" srcId="{C12F1241-51C3-47FA-8178-B0A6611FAEEE}" destId="{42691C91-640E-456C-B9D2-031415C9F310}" srcOrd="1" destOrd="0" presId="urn:microsoft.com/office/officeart/2005/8/layout/default#26"/>
    <dgm:cxn modelId="{1B91C03A-3D30-4FEC-B42F-1C4C52E2D26F}" type="presParOf" srcId="{C12F1241-51C3-47FA-8178-B0A6611FAEEE}" destId="{11A44229-31BF-49D1-9014-80DD09B6EEE3}" srcOrd="2" destOrd="0" presId="urn:microsoft.com/office/officeart/2005/8/layout/default#26"/>
    <dgm:cxn modelId="{7CB22260-A0DF-468A-B027-70E98EB2BDAB}" type="presParOf" srcId="{C12F1241-51C3-47FA-8178-B0A6611FAEEE}" destId="{06F936A6-D5B6-4C64-AB4D-08FCCA90E8DC}" srcOrd="3" destOrd="0" presId="urn:microsoft.com/office/officeart/2005/8/layout/default#26"/>
    <dgm:cxn modelId="{4E975832-2E29-4962-BE07-BE88DA5F4AD1}" type="presParOf" srcId="{C12F1241-51C3-47FA-8178-B0A6611FAEEE}" destId="{6E9E6578-4363-4D1C-8262-CC0537E63637}" srcOrd="4" destOrd="0" presId="urn:microsoft.com/office/officeart/2005/8/layout/default#26"/>
    <dgm:cxn modelId="{1413A63C-1475-4447-AA57-89B88228CC24}" type="presParOf" srcId="{C12F1241-51C3-47FA-8178-B0A6611FAEEE}" destId="{0040D5C4-6FC7-41A3-BFCD-D9A811FD0FD1}" srcOrd="5" destOrd="0" presId="urn:microsoft.com/office/officeart/2005/8/layout/default#26"/>
    <dgm:cxn modelId="{227572B7-3465-442B-A2ED-2FC2BEE94E50}" type="presParOf" srcId="{C12F1241-51C3-47FA-8178-B0A6611FAEEE}" destId="{E608F161-15ED-48EC-8251-4EF9A73A16DC}" srcOrd="6" destOrd="0" presId="urn:microsoft.com/office/officeart/2005/8/layout/default#26"/>
    <dgm:cxn modelId="{9B0F6B6D-4009-42D5-AE18-C83E76B74946}" type="presParOf" srcId="{C12F1241-51C3-47FA-8178-B0A6611FAEEE}" destId="{061A5A03-077C-499E-A4A0-F85828C7FF24}" srcOrd="7" destOrd="0" presId="urn:microsoft.com/office/officeart/2005/8/layout/default#26"/>
    <dgm:cxn modelId="{0E8DA21A-D514-4F33-B639-15750420DAF4}" type="presParOf" srcId="{C12F1241-51C3-47FA-8178-B0A6611FAEEE}" destId="{A6B4E152-79BD-40BF-BBC6-F5FA58C3101A}" srcOrd="8" destOrd="0" presId="urn:microsoft.com/office/officeart/2005/8/layout/default#26"/>
    <dgm:cxn modelId="{111FA0C1-BC3F-43D4-A358-341EA8C482B5}" type="presParOf" srcId="{C12F1241-51C3-47FA-8178-B0A6611FAEEE}" destId="{90AC9BA2-FB9A-48AB-9497-C56BD2DEE531}" srcOrd="9" destOrd="0" presId="urn:microsoft.com/office/officeart/2005/8/layout/default#26"/>
    <dgm:cxn modelId="{772F64D0-97F2-409F-9777-4E9780D11105}" type="presParOf" srcId="{C12F1241-51C3-47FA-8178-B0A6611FAEEE}" destId="{4B18112C-6E9E-42CA-A66A-CE7F213EA099}" srcOrd="10" destOrd="0" presId="urn:microsoft.com/office/officeart/2005/8/layout/default#26"/>
    <dgm:cxn modelId="{3B629219-D618-4451-AE62-633298E39778}" type="presParOf" srcId="{C12F1241-51C3-47FA-8178-B0A6611FAEEE}" destId="{D274D2DF-4C8F-487C-B7C4-2E84C1F6DB1E}" srcOrd="11" destOrd="0" presId="urn:microsoft.com/office/officeart/2005/8/layout/default#26"/>
    <dgm:cxn modelId="{38499960-BC1F-42DC-932C-6645EF97DA23}" type="presParOf" srcId="{C12F1241-51C3-47FA-8178-B0A6611FAEEE}" destId="{5E52758C-DC9D-43AE-8679-B56E852DC311}" srcOrd="12" destOrd="0" presId="urn:microsoft.com/office/officeart/2005/8/layout/default#26"/>
    <dgm:cxn modelId="{6494444D-E95A-4E2F-9820-9E7021AB78D0}" type="presParOf" srcId="{C12F1241-51C3-47FA-8178-B0A6611FAEEE}" destId="{102D76DC-CE5D-4A24-9B69-D20732B5EEEB}" srcOrd="13" destOrd="0" presId="urn:microsoft.com/office/officeart/2005/8/layout/default#26"/>
    <dgm:cxn modelId="{195B4C79-9347-42A6-B727-86014121838F}" type="presParOf" srcId="{C12F1241-51C3-47FA-8178-B0A6611FAEEE}" destId="{C6063D94-E66D-4ADB-8DE1-50C632CC98C5}" srcOrd="14" destOrd="0" presId="urn:microsoft.com/office/officeart/2005/8/layout/default#26"/>
    <dgm:cxn modelId="{FB4F39F8-3BFB-4E06-B31C-B722DC94CD8C}" type="presParOf" srcId="{C12F1241-51C3-47FA-8178-B0A6611FAEEE}" destId="{F699401A-431E-435C-A641-728C21FE4D35}" srcOrd="15" destOrd="0" presId="urn:microsoft.com/office/officeart/2005/8/layout/default#26"/>
    <dgm:cxn modelId="{75B63B76-9112-4E2E-AE1F-7BFCE3C889F5}" type="presParOf" srcId="{C12F1241-51C3-47FA-8178-B0A6611FAEEE}" destId="{445DDD6B-04E0-4309-8E58-7265C8B308EA}" srcOrd="16" destOrd="0" presId="urn:microsoft.com/office/officeart/2005/8/layout/default#26"/>
    <dgm:cxn modelId="{9B5D6F48-B429-4502-B763-6E39B86AF255}" type="presParOf" srcId="{C12F1241-51C3-47FA-8178-B0A6611FAEEE}" destId="{77FF8AFD-D50C-4054-9183-9B194E80B675}" srcOrd="17" destOrd="0" presId="urn:microsoft.com/office/officeart/2005/8/layout/default#26"/>
    <dgm:cxn modelId="{0A16563F-AB49-4494-9D09-A09BBAE2839E}" type="presParOf" srcId="{C12F1241-51C3-47FA-8178-B0A6611FAEEE}" destId="{6CE78790-41C0-4F92-B869-219BECEDB0FC}" srcOrd="18" destOrd="0" presId="urn:microsoft.com/office/officeart/2005/8/layout/default#26"/>
    <dgm:cxn modelId="{502AB69E-1760-4FA1-BE99-E2888A10E666}" type="presParOf" srcId="{C12F1241-51C3-47FA-8178-B0A6611FAEEE}" destId="{C5954EDB-06B7-4EBE-8913-53610E573222}" srcOrd="19" destOrd="0" presId="urn:microsoft.com/office/officeart/2005/8/layout/default#26"/>
    <dgm:cxn modelId="{EF8B8F17-B4C5-42FF-BB08-A54A27091ED3}" type="presParOf" srcId="{C12F1241-51C3-47FA-8178-B0A6611FAEEE}" destId="{96286E23-FAB0-4478-AFDC-912462108BD0}" srcOrd="20" destOrd="0" presId="urn:microsoft.com/office/officeart/2005/8/layout/default#2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3E69966D-774B-4C73-B022-A79C55058C27}" type="doc">
      <dgm:prSet loTypeId="urn:microsoft.com/office/officeart/2005/8/layout/vList2" loCatId="list" qsTypeId="urn:microsoft.com/office/officeart/2005/8/quickstyle/simple5" qsCatId="simple" csTypeId="urn:microsoft.com/office/officeart/2005/8/colors/accent2_1" csCatId="accent2" phldr="1"/>
      <dgm:spPr/>
      <dgm:t>
        <a:bodyPr/>
        <a:lstStyle/>
        <a:p>
          <a:endParaRPr lang="en-US"/>
        </a:p>
      </dgm:t>
    </dgm:pt>
    <dgm:pt modelId="{14ED9C94-220F-4C84-902D-B94C4A6EC3A9}">
      <dgm:prSet/>
      <dgm:spPr/>
      <dgm:t>
        <a:bodyPr/>
        <a:lstStyle/>
        <a:p>
          <a:pPr rtl="0"/>
          <a:r>
            <a:rPr lang="en-US" dirty="0"/>
            <a:t>A </a:t>
          </a:r>
          <a:r>
            <a:rPr lang="en-US" b="1" dirty="0">
              <a:solidFill>
                <a:srgbClr val="A52439"/>
              </a:solidFill>
            </a:rPr>
            <a:t>spyware remover </a:t>
          </a:r>
          <a:r>
            <a:rPr lang="en-US" dirty="0"/>
            <a:t>is a type of program that detects and deletes spyware and similar programs</a:t>
          </a:r>
        </a:p>
      </dgm:t>
    </dgm:pt>
    <dgm:pt modelId="{85575B33-9E03-42B3-96EC-B32DA35A8D00}" type="parTrans" cxnId="{61F5F5AD-27F3-4CE7-8D96-5CDC6635592E}">
      <dgm:prSet/>
      <dgm:spPr/>
      <dgm:t>
        <a:bodyPr/>
        <a:lstStyle/>
        <a:p>
          <a:endParaRPr lang="en-US"/>
        </a:p>
      </dgm:t>
    </dgm:pt>
    <dgm:pt modelId="{7DB8CBDC-E803-4959-8E97-F9913D6AAE08}" type="sibTrans" cxnId="{61F5F5AD-27F3-4CE7-8D96-5CDC6635592E}">
      <dgm:prSet/>
      <dgm:spPr/>
      <dgm:t>
        <a:bodyPr/>
        <a:lstStyle/>
        <a:p>
          <a:endParaRPr lang="en-US"/>
        </a:p>
      </dgm:t>
    </dgm:pt>
    <dgm:pt modelId="{DB7AF2D9-6EA0-4206-8D03-0195FFBE0A61}">
      <dgm:prSet/>
      <dgm:spPr/>
      <dgm:t>
        <a:bodyPr/>
        <a:lstStyle/>
        <a:p>
          <a:pPr rtl="0"/>
          <a:r>
            <a:rPr lang="en-US" dirty="0"/>
            <a:t>An </a:t>
          </a:r>
          <a:r>
            <a:rPr lang="en-US" b="1" dirty="0">
              <a:solidFill>
                <a:srgbClr val="A52439"/>
              </a:solidFill>
            </a:rPr>
            <a:t>adware remover </a:t>
          </a:r>
          <a:r>
            <a:rPr lang="en-US" dirty="0"/>
            <a:t>is a program that detects and deletes adware</a:t>
          </a:r>
        </a:p>
      </dgm:t>
    </dgm:pt>
    <dgm:pt modelId="{46102470-0785-45B0-B402-05B216D4D9F9}" type="parTrans" cxnId="{74237F70-25BD-4B43-8E4D-2F29B87C3653}">
      <dgm:prSet/>
      <dgm:spPr/>
      <dgm:t>
        <a:bodyPr/>
        <a:lstStyle/>
        <a:p>
          <a:endParaRPr lang="en-US"/>
        </a:p>
      </dgm:t>
    </dgm:pt>
    <dgm:pt modelId="{399C4B60-BEED-4432-98C4-8D38BF038045}" type="sibTrans" cxnId="{74237F70-25BD-4B43-8E4D-2F29B87C3653}">
      <dgm:prSet/>
      <dgm:spPr/>
      <dgm:t>
        <a:bodyPr/>
        <a:lstStyle/>
        <a:p>
          <a:endParaRPr lang="en-US"/>
        </a:p>
      </dgm:t>
    </dgm:pt>
    <dgm:pt modelId="{53E3F541-FD4A-47BA-A4EA-DBA3B8D9E82B}" type="pres">
      <dgm:prSet presAssocID="{3E69966D-774B-4C73-B022-A79C55058C27}" presName="linear" presStyleCnt="0">
        <dgm:presLayoutVars>
          <dgm:animLvl val="lvl"/>
          <dgm:resizeHandles val="exact"/>
        </dgm:presLayoutVars>
      </dgm:prSet>
      <dgm:spPr/>
    </dgm:pt>
    <dgm:pt modelId="{70346170-1E7A-4579-8FDF-7261C61611FB}" type="pres">
      <dgm:prSet presAssocID="{14ED9C94-220F-4C84-902D-B94C4A6EC3A9}" presName="parentText" presStyleLbl="node1" presStyleIdx="0" presStyleCnt="2">
        <dgm:presLayoutVars>
          <dgm:chMax val="0"/>
          <dgm:bulletEnabled val="1"/>
        </dgm:presLayoutVars>
      </dgm:prSet>
      <dgm:spPr/>
    </dgm:pt>
    <dgm:pt modelId="{38772730-0090-4C83-9B95-0114CF0C7051}" type="pres">
      <dgm:prSet presAssocID="{7DB8CBDC-E803-4959-8E97-F9913D6AAE08}" presName="spacer" presStyleCnt="0"/>
      <dgm:spPr/>
    </dgm:pt>
    <dgm:pt modelId="{55EA6F07-E802-4E8F-9AC3-899FC31C7027}" type="pres">
      <dgm:prSet presAssocID="{DB7AF2D9-6EA0-4206-8D03-0195FFBE0A61}" presName="parentText" presStyleLbl="node1" presStyleIdx="1" presStyleCnt="2">
        <dgm:presLayoutVars>
          <dgm:chMax val="0"/>
          <dgm:bulletEnabled val="1"/>
        </dgm:presLayoutVars>
      </dgm:prSet>
      <dgm:spPr/>
    </dgm:pt>
  </dgm:ptLst>
  <dgm:cxnLst>
    <dgm:cxn modelId="{62A2BA2E-A00F-4559-8793-EAC26DCE5263}" type="presOf" srcId="{3E69966D-774B-4C73-B022-A79C55058C27}" destId="{53E3F541-FD4A-47BA-A4EA-DBA3B8D9E82B}" srcOrd="0" destOrd="0" presId="urn:microsoft.com/office/officeart/2005/8/layout/vList2"/>
    <dgm:cxn modelId="{71E63543-926D-4811-BDFD-B7E73F5C7CEE}" type="presOf" srcId="{14ED9C94-220F-4C84-902D-B94C4A6EC3A9}" destId="{70346170-1E7A-4579-8FDF-7261C61611FB}" srcOrd="0" destOrd="0" presId="urn:microsoft.com/office/officeart/2005/8/layout/vList2"/>
    <dgm:cxn modelId="{4FB6C243-EB39-4279-8584-D9AC153C031C}" type="presOf" srcId="{DB7AF2D9-6EA0-4206-8D03-0195FFBE0A61}" destId="{55EA6F07-E802-4E8F-9AC3-899FC31C7027}" srcOrd="0" destOrd="0" presId="urn:microsoft.com/office/officeart/2005/8/layout/vList2"/>
    <dgm:cxn modelId="{74237F70-25BD-4B43-8E4D-2F29B87C3653}" srcId="{3E69966D-774B-4C73-B022-A79C55058C27}" destId="{DB7AF2D9-6EA0-4206-8D03-0195FFBE0A61}" srcOrd="1" destOrd="0" parTransId="{46102470-0785-45B0-B402-05B216D4D9F9}" sibTransId="{399C4B60-BEED-4432-98C4-8D38BF038045}"/>
    <dgm:cxn modelId="{61F5F5AD-27F3-4CE7-8D96-5CDC6635592E}" srcId="{3E69966D-774B-4C73-B022-A79C55058C27}" destId="{14ED9C94-220F-4C84-902D-B94C4A6EC3A9}" srcOrd="0" destOrd="0" parTransId="{85575B33-9E03-42B3-96EC-B32DA35A8D00}" sibTransId="{7DB8CBDC-E803-4959-8E97-F9913D6AAE08}"/>
    <dgm:cxn modelId="{5C38B836-F618-4435-9F82-631059A45613}" type="presParOf" srcId="{53E3F541-FD4A-47BA-A4EA-DBA3B8D9E82B}" destId="{70346170-1E7A-4579-8FDF-7261C61611FB}" srcOrd="0" destOrd="0" presId="urn:microsoft.com/office/officeart/2005/8/layout/vList2"/>
    <dgm:cxn modelId="{0792704F-62DC-4D33-9F1D-3F8CFDCFD43D}" type="presParOf" srcId="{53E3F541-FD4A-47BA-A4EA-DBA3B8D9E82B}" destId="{38772730-0090-4C83-9B95-0114CF0C7051}" srcOrd="1" destOrd="0" presId="urn:microsoft.com/office/officeart/2005/8/layout/vList2"/>
    <dgm:cxn modelId="{948F8234-49DF-4628-A410-75AEB80146A1}" type="presParOf" srcId="{53E3F541-FD4A-47BA-A4EA-DBA3B8D9E82B}" destId="{55EA6F07-E802-4E8F-9AC3-899FC31C7027}"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C7AAF431-AD42-4A3A-BD0B-6F58A1BF9B93}" type="doc">
      <dgm:prSet loTypeId="urn:microsoft.com/office/officeart/2005/8/layout/default#16" loCatId="list" qsTypeId="urn:microsoft.com/office/officeart/2005/8/quickstyle/simple5" qsCatId="simple" csTypeId="urn:microsoft.com/office/officeart/2005/8/colors/accent2_2" csCatId="accent2" phldr="1"/>
      <dgm:spPr/>
      <dgm:t>
        <a:bodyPr/>
        <a:lstStyle/>
        <a:p>
          <a:endParaRPr lang="en-US"/>
        </a:p>
      </dgm:t>
    </dgm:pt>
    <dgm:pt modelId="{7939145F-6DE1-47DA-90EE-8523B932321E}">
      <dgm:prSet phldrT="[Text]"/>
      <dgm:spPr/>
      <dgm:t>
        <a:bodyPr/>
        <a:lstStyle/>
        <a:p>
          <a:r>
            <a:rPr lang="en-US" b="1" dirty="0"/>
            <a:t>Anti-spam programs</a:t>
          </a:r>
        </a:p>
      </dgm:t>
    </dgm:pt>
    <dgm:pt modelId="{BE29968C-0EBF-45DE-9EB6-B80115346B82}" type="parTrans" cxnId="{7A407754-B970-4176-8E7D-183187B1AD7C}">
      <dgm:prSet/>
      <dgm:spPr/>
      <dgm:t>
        <a:bodyPr/>
        <a:lstStyle/>
        <a:p>
          <a:endParaRPr lang="en-US"/>
        </a:p>
      </dgm:t>
    </dgm:pt>
    <dgm:pt modelId="{D088924E-6C98-4E8E-BC5C-B0874AE7289A}" type="sibTrans" cxnId="{7A407754-B970-4176-8E7D-183187B1AD7C}">
      <dgm:prSet/>
      <dgm:spPr/>
      <dgm:t>
        <a:bodyPr/>
        <a:lstStyle/>
        <a:p>
          <a:endParaRPr lang="en-US"/>
        </a:p>
      </dgm:t>
    </dgm:pt>
    <dgm:pt modelId="{0C4B7A8D-FD56-434C-AA68-4096F949F9C5}">
      <dgm:prSet phldrT="[Text]"/>
      <dgm:spPr/>
      <dgm:t>
        <a:bodyPr/>
        <a:lstStyle/>
        <a:p>
          <a:r>
            <a:rPr lang="en-US" b="1" dirty="0"/>
            <a:t>Web filtering software</a:t>
          </a:r>
        </a:p>
      </dgm:t>
    </dgm:pt>
    <dgm:pt modelId="{439AFF7D-28D2-4773-B3D0-F65ACB3115B4}" type="parTrans" cxnId="{5880A808-0323-4186-9118-D3B56612CB00}">
      <dgm:prSet/>
      <dgm:spPr/>
      <dgm:t>
        <a:bodyPr/>
        <a:lstStyle/>
        <a:p>
          <a:endParaRPr lang="en-US"/>
        </a:p>
      </dgm:t>
    </dgm:pt>
    <dgm:pt modelId="{A74D1C60-9EA0-44DD-B5F1-BBF4A6EFA46C}" type="sibTrans" cxnId="{5880A808-0323-4186-9118-D3B56612CB00}">
      <dgm:prSet/>
      <dgm:spPr/>
      <dgm:t>
        <a:bodyPr/>
        <a:lstStyle/>
        <a:p>
          <a:endParaRPr lang="en-US"/>
        </a:p>
      </dgm:t>
    </dgm:pt>
    <dgm:pt modelId="{E2AA39DE-DED9-4F47-AF30-13A75348E50C}">
      <dgm:prSet phldrT="[Text]"/>
      <dgm:spPr/>
      <dgm:t>
        <a:bodyPr/>
        <a:lstStyle/>
        <a:p>
          <a:r>
            <a:rPr lang="en-US" b="1" dirty="0"/>
            <a:t>Phishing filters</a:t>
          </a:r>
        </a:p>
      </dgm:t>
    </dgm:pt>
    <dgm:pt modelId="{875B491A-FE4C-478E-A059-76475974C5F0}" type="parTrans" cxnId="{6671BE0F-5D52-45E0-9735-9238E40DB5E4}">
      <dgm:prSet/>
      <dgm:spPr/>
      <dgm:t>
        <a:bodyPr/>
        <a:lstStyle/>
        <a:p>
          <a:endParaRPr lang="en-US"/>
        </a:p>
      </dgm:t>
    </dgm:pt>
    <dgm:pt modelId="{11D441F8-2F33-4A2F-ACAE-C5BDD748B65A}" type="sibTrans" cxnId="{6671BE0F-5D52-45E0-9735-9238E40DB5E4}">
      <dgm:prSet/>
      <dgm:spPr/>
      <dgm:t>
        <a:bodyPr/>
        <a:lstStyle/>
        <a:p>
          <a:endParaRPr lang="en-US"/>
        </a:p>
      </dgm:t>
    </dgm:pt>
    <dgm:pt modelId="{F8C41CDC-0971-4C0B-BCF5-24C5D5141D68}">
      <dgm:prSet phldrT="[Text]"/>
      <dgm:spPr/>
      <dgm:t>
        <a:bodyPr/>
        <a:lstStyle/>
        <a:p>
          <a:r>
            <a:rPr lang="en-US" b="1" dirty="0"/>
            <a:t>Pop-up and pop-under blockers</a:t>
          </a:r>
        </a:p>
      </dgm:t>
    </dgm:pt>
    <dgm:pt modelId="{0AB64D76-6A5B-4E8D-AC93-6861BAD5040D}" type="parTrans" cxnId="{E22A2322-71C1-4265-B3C9-1315229C399E}">
      <dgm:prSet/>
      <dgm:spPr/>
      <dgm:t>
        <a:bodyPr/>
        <a:lstStyle/>
        <a:p>
          <a:endParaRPr lang="en-US"/>
        </a:p>
      </dgm:t>
    </dgm:pt>
    <dgm:pt modelId="{0A4388FB-DD3F-40BD-BC97-EBEE3ABB157D}" type="sibTrans" cxnId="{E22A2322-71C1-4265-B3C9-1315229C399E}">
      <dgm:prSet/>
      <dgm:spPr/>
      <dgm:t>
        <a:bodyPr/>
        <a:lstStyle/>
        <a:p>
          <a:endParaRPr lang="en-US"/>
        </a:p>
      </dgm:t>
    </dgm:pt>
    <dgm:pt modelId="{B03970DC-4595-4EE9-A9F3-CA3D3FC62902}" type="pres">
      <dgm:prSet presAssocID="{C7AAF431-AD42-4A3A-BD0B-6F58A1BF9B93}" presName="diagram" presStyleCnt="0">
        <dgm:presLayoutVars>
          <dgm:dir/>
          <dgm:resizeHandles val="exact"/>
        </dgm:presLayoutVars>
      </dgm:prSet>
      <dgm:spPr/>
    </dgm:pt>
    <dgm:pt modelId="{C7F8549F-B53A-474F-BA1C-44F96851D10A}" type="pres">
      <dgm:prSet presAssocID="{7939145F-6DE1-47DA-90EE-8523B932321E}" presName="node" presStyleLbl="node1" presStyleIdx="0" presStyleCnt="4">
        <dgm:presLayoutVars>
          <dgm:bulletEnabled val="1"/>
        </dgm:presLayoutVars>
      </dgm:prSet>
      <dgm:spPr/>
    </dgm:pt>
    <dgm:pt modelId="{F3E0DA4B-EC5F-40BA-A1EA-968D0B6FA863}" type="pres">
      <dgm:prSet presAssocID="{D088924E-6C98-4E8E-BC5C-B0874AE7289A}" presName="sibTrans" presStyleCnt="0"/>
      <dgm:spPr/>
    </dgm:pt>
    <dgm:pt modelId="{83B00424-09BB-40D2-A0B2-65B1C3A5D6F9}" type="pres">
      <dgm:prSet presAssocID="{0C4B7A8D-FD56-434C-AA68-4096F949F9C5}" presName="node" presStyleLbl="node1" presStyleIdx="1" presStyleCnt="4">
        <dgm:presLayoutVars>
          <dgm:bulletEnabled val="1"/>
        </dgm:presLayoutVars>
      </dgm:prSet>
      <dgm:spPr/>
    </dgm:pt>
    <dgm:pt modelId="{FD9D7130-7050-454E-BAE2-28C7CE42F204}" type="pres">
      <dgm:prSet presAssocID="{A74D1C60-9EA0-44DD-B5F1-BBF4A6EFA46C}" presName="sibTrans" presStyleCnt="0"/>
      <dgm:spPr/>
    </dgm:pt>
    <dgm:pt modelId="{F0CAA6C7-E777-47D1-B573-974FF44747BF}" type="pres">
      <dgm:prSet presAssocID="{E2AA39DE-DED9-4F47-AF30-13A75348E50C}" presName="node" presStyleLbl="node1" presStyleIdx="2" presStyleCnt="4">
        <dgm:presLayoutVars>
          <dgm:bulletEnabled val="1"/>
        </dgm:presLayoutVars>
      </dgm:prSet>
      <dgm:spPr/>
    </dgm:pt>
    <dgm:pt modelId="{B1C5D853-6042-4F10-876C-244CA0676951}" type="pres">
      <dgm:prSet presAssocID="{11D441F8-2F33-4A2F-ACAE-C5BDD748B65A}" presName="sibTrans" presStyleCnt="0"/>
      <dgm:spPr/>
    </dgm:pt>
    <dgm:pt modelId="{CA3B7EBE-A75A-420E-B49A-DA297D1CF814}" type="pres">
      <dgm:prSet presAssocID="{F8C41CDC-0971-4C0B-BCF5-24C5D5141D68}" presName="node" presStyleLbl="node1" presStyleIdx="3" presStyleCnt="4">
        <dgm:presLayoutVars>
          <dgm:bulletEnabled val="1"/>
        </dgm:presLayoutVars>
      </dgm:prSet>
      <dgm:spPr/>
    </dgm:pt>
  </dgm:ptLst>
  <dgm:cxnLst>
    <dgm:cxn modelId="{63C11801-E51E-493F-8448-9FB9CE503BBD}" type="presOf" srcId="{E2AA39DE-DED9-4F47-AF30-13A75348E50C}" destId="{F0CAA6C7-E777-47D1-B573-974FF44747BF}" srcOrd="0" destOrd="0" presId="urn:microsoft.com/office/officeart/2005/8/layout/default#16"/>
    <dgm:cxn modelId="{5880A808-0323-4186-9118-D3B56612CB00}" srcId="{C7AAF431-AD42-4A3A-BD0B-6F58A1BF9B93}" destId="{0C4B7A8D-FD56-434C-AA68-4096F949F9C5}" srcOrd="1" destOrd="0" parTransId="{439AFF7D-28D2-4773-B3D0-F65ACB3115B4}" sibTransId="{A74D1C60-9EA0-44DD-B5F1-BBF4A6EFA46C}"/>
    <dgm:cxn modelId="{6671BE0F-5D52-45E0-9735-9238E40DB5E4}" srcId="{C7AAF431-AD42-4A3A-BD0B-6F58A1BF9B93}" destId="{E2AA39DE-DED9-4F47-AF30-13A75348E50C}" srcOrd="2" destOrd="0" parTransId="{875B491A-FE4C-478E-A059-76475974C5F0}" sibTransId="{11D441F8-2F33-4A2F-ACAE-C5BDD748B65A}"/>
    <dgm:cxn modelId="{E22A2322-71C1-4265-B3C9-1315229C399E}" srcId="{C7AAF431-AD42-4A3A-BD0B-6F58A1BF9B93}" destId="{F8C41CDC-0971-4C0B-BCF5-24C5D5141D68}" srcOrd="3" destOrd="0" parTransId="{0AB64D76-6A5B-4E8D-AC93-6861BAD5040D}" sibTransId="{0A4388FB-DD3F-40BD-BC97-EBEE3ABB157D}"/>
    <dgm:cxn modelId="{75DA982F-F2CC-4ACF-A68E-553AD579D0FA}" type="presOf" srcId="{7939145F-6DE1-47DA-90EE-8523B932321E}" destId="{C7F8549F-B53A-474F-BA1C-44F96851D10A}" srcOrd="0" destOrd="0" presId="urn:microsoft.com/office/officeart/2005/8/layout/default#16"/>
    <dgm:cxn modelId="{99B9D331-DFAB-4B88-8532-843D065D9D3D}" type="presOf" srcId="{F8C41CDC-0971-4C0B-BCF5-24C5D5141D68}" destId="{CA3B7EBE-A75A-420E-B49A-DA297D1CF814}" srcOrd="0" destOrd="0" presId="urn:microsoft.com/office/officeart/2005/8/layout/default#16"/>
    <dgm:cxn modelId="{53DAFF34-ACAE-4E2A-9168-F09922B2E317}" type="presOf" srcId="{C7AAF431-AD42-4A3A-BD0B-6F58A1BF9B93}" destId="{B03970DC-4595-4EE9-A9F3-CA3D3FC62902}" srcOrd="0" destOrd="0" presId="urn:microsoft.com/office/officeart/2005/8/layout/default#16"/>
    <dgm:cxn modelId="{7A407754-B970-4176-8E7D-183187B1AD7C}" srcId="{C7AAF431-AD42-4A3A-BD0B-6F58A1BF9B93}" destId="{7939145F-6DE1-47DA-90EE-8523B932321E}" srcOrd="0" destOrd="0" parTransId="{BE29968C-0EBF-45DE-9EB6-B80115346B82}" sibTransId="{D088924E-6C98-4E8E-BC5C-B0874AE7289A}"/>
    <dgm:cxn modelId="{24175CE0-8182-4E9C-BCCE-793706955201}" type="presOf" srcId="{0C4B7A8D-FD56-434C-AA68-4096F949F9C5}" destId="{83B00424-09BB-40D2-A0B2-65B1C3A5D6F9}" srcOrd="0" destOrd="0" presId="urn:microsoft.com/office/officeart/2005/8/layout/default#16"/>
    <dgm:cxn modelId="{358AC5D1-CA93-40F0-832D-215E8EBFC2BA}" type="presParOf" srcId="{B03970DC-4595-4EE9-A9F3-CA3D3FC62902}" destId="{C7F8549F-B53A-474F-BA1C-44F96851D10A}" srcOrd="0" destOrd="0" presId="urn:microsoft.com/office/officeart/2005/8/layout/default#16"/>
    <dgm:cxn modelId="{67AC4FDF-DDBE-4893-A28B-F9F077564786}" type="presParOf" srcId="{B03970DC-4595-4EE9-A9F3-CA3D3FC62902}" destId="{F3E0DA4B-EC5F-40BA-A1EA-968D0B6FA863}" srcOrd="1" destOrd="0" presId="urn:microsoft.com/office/officeart/2005/8/layout/default#16"/>
    <dgm:cxn modelId="{FBBD880D-9947-45F8-88EF-0DCB92BD4108}" type="presParOf" srcId="{B03970DC-4595-4EE9-A9F3-CA3D3FC62902}" destId="{83B00424-09BB-40D2-A0B2-65B1C3A5D6F9}" srcOrd="2" destOrd="0" presId="urn:microsoft.com/office/officeart/2005/8/layout/default#16"/>
    <dgm:cxn modelId="{5AB0A494-3E9C-4957-B02D-44C028F9E7AC}" type="presParOf" srcId="{B03970DC-4595-4EE9-A9F3-CA3D3FC62902}" destId="{FD9D7130-7050-454E-BAE2-28C7CE42F204}" srcOrd="3" destOrd="0" presId="urn:microsoft.com/office/officeart/2005/8/layout/default#16"/>
    <dgm:cxn modelId="{9C34EF58-A6D1-4D96-A865-6C161228E76F}" type="presParOf" srcId="{B03970DC-4595-4EE9-A9F3-CA3D3FC62902}" destId="{F0CAA6C7-E777-47D1-B573-974FF44747BF}" srcOrd="4" destOrd="0" presId="urn:microsoft.com/office/officeart/2005/8/layout/default#16"/>
    <dgm:cxn modelId="{7C95EFE0-0DA2-40E4-A68F-FC08FEA2795E}" type="presParOf" srcId="{B03970DC-4595-4EE9-A9F3-CA3D3FC62902}" destId="{B1C5D853-6042-4F10-876C-244CA0676951}" srcOrd="5" destOrd="0" presId="urn:microsoft.com/office/officeart/2005/8/layout/default#16"/>
    <dgm:cxn modelId="{33D9D8DD-1E05-4221-8EFC-8241F286B4E3}" type="presParOf" srcId="{B03970DC-4595-4EE9-A9F3-CA3D3FC62902}" destId="{CA3B7EBE-A75A-420E-B49A-DA297D1CF814}" srcOrd="6" destOrd="0" presId="urn:microsoft.com/office/officeart/2005/8/layout/default#1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3C6F325C-052D-4304-9C0E-28FE5B9C05E4}" type="doc">
      <dgm:prSet loTypeId="urn:microsoft.com/office/officeart/2005/8/layout/vList2" loCatId="list" qsTypeId="urn:microsoft.com/office/officeart/2005/8/quickstyle/simple3" qsCatId="simple" csTypeId="urn:microsoft.com/office/officeart/2005/8/colors/accent4_2" csCatId="accent4" phldr="1"/>
      <dgm:spPr/>
      <dgm:t>
        <a:bodyPr/>
        <a:lstStyle/>
        <a:p>
          <a:endParaRPr lang="en-US"/>
        </a:p>
      </dgm:t>
    </dgm:pt>
    <dgm:pt modelId="{21B07B71-0BF5-4903-A753-F3F575744E40}">
      <dgm:prSet phldrT="[Text]"/>
      <dgm:spPr/>
      <dgm:t>
        <a:bodyPr/>
        <a:lstStyle/>
        <a:p>
          <a:r>
            <a:rPr lang="en-US" dirty="0"/>
            <a:t>A </a:t>
          </a:r>
          <a:r>
            <a:rPr lang="en-US" b="1" dirty="0">
              <a:solidFill>
                <a:srgbClr val="A52439"/>
              </a:solidFill>
            </a:rPr>
            <a:t>screen saver </a:t>
          </a:r>
          <a:r>
            <a:rPr lang="en-US" dirty="0"/>
            <a:t>is a tool that causes a display device’s screen to show a moving image or blank screen if no keyboard or mouse activity occurs for a specified time</a:t>
          </a:r>
        </a:p>
      </dgm:t>
    </dgm:pt>
    <dgm:pt modelId="{CA129A6F-E526-46E0-88B9-5655666DD38C}" type="parTrans" cxnId="{A30A224E-C531-4059-9AA2-B00A6643966A}">
      <dgm:prSet/>
      <dgm:spPr/>
      <dgm:t>
        <a:bodyPr/>
        <a:lstStyle/>
        <a:p>
          <a:endParaRPr lang="en-US"/>
        </a:p>
      </dgm:t>
    </dgm:pt>
    <dgm:pt modelId="{BA5B18C3-6C6F-4151-8519-1A980CFCAFD7}" type="sibTrans" cxnId="{A30A224E-C531-4059-9AA2-B00A6643966A}">
      <dgm:prSet/>
      <dgm:spPr/>
      <dgm:t>
        <a:bodyPr/>
        <a:lstStyle/>
        <a:p>
          <a:endParaRPr lang="en-US"/>
        </a:p>
      </dgm:t>
    </dgm:pt>
    <dgm:pt modelId="{4A8AB95C-7042-4FAD-B832-1EEF69AC6A95}">
      <dgm:prSet phldrT="[Text]"/>
      <dgm:spPr/>
      <dgm:t>
        <a:bodyPr/>
        <a:lstStyle/>
        <a:p>
          <a:r>
            <a:rPr lang="en-US" dirty="0"/>
            <a:t>A </a:t>
          </a:r>
          <a:r>
            <a:rPr lang="en-US" b="1" dirty="0">
              <a:solidFill>
                <a:srgbClr val="A52439"/>
              </a:solidFill>
            </a:rPr>
            <a:t>file compression tool </a:t>
          </a:r>
          <a:r>
            <a:rPr lang="en-US" dirty="0"/>
            <a:t>shrinks the size of a file(s)</a:t>
          </a:r>
        </a:p>
      </dgm:t>
    </dgm:pt>
    <dgm:pt modelId="{AB9BC6F6-3897-4BA6-968B-D3114F16565D}" type="parTrans" cxnId="{C3FA9E27-3B9D-4E4E-B7EA-CEEF0BCD4B14}">
      <dgm:prSet/>
      <dgm:spPr/>
      <dgm:t>
        <a:bodyPr/>
        <a:lstStyle/>
        <a:p>
          <a:endParaRPr lang="en-US"/>
        </a:p>
      </dgm:t>
    </dgm:pt>
    <dgm:pt modelId="{864CBABA-16E9-4A83-83F1-62340F1D17EA}" type="sibTrans" cxnId="{C3FA9E27-3B9D-4E4E-B7EA-CEEF0BCD4B14}">
      <dgm:prSet/>
      <dgm:spPr/>
      <dgm:t>
        <a:bodyPr/>
        <a:lstStyle/>
        <a:p>
          <a:endParaRPr lang="en-US"/>
        </a:p>
      </dgm:t>
    </dgm:pt>
    <dgm:pt modelId="{1222503F-ED9C-4079-8823-5B96E48F12B8}">
      <dgm:prSet phldrT="[Text]"/>
      <dgm:spPr/>
      <dgm:t>
        <a:bodyPr/>
        <a:lstStyle/>
        <a:p>
          <a:r>
            <a:rPr lang="en-US" dirty="0"/>
            <a:t>A </a:t>
          </a:r>
          <a:r>
            <a:rPr lang="en-US" b="1" dirty="0">
              <a:solidFill>
                <a:srgbClr val="A52439"/>
              </a:solidFill>
            </a:rPr>
            <a:t>PC maintenance tool </a:t>
          </a:r>
          <a:r>
            <a:rPr lang="en-US" dirty="0"/>
            <a:t>is a program that identifies and fixes operating system problems, detects and repairs drive problems, and includes the capability of improving a computer’s performance</a:t>
          </a:r>
        </a:p>
      </dgm:t>
    </dgm:pt>
    <dgm:pt modelId="{0BEC7ABE-9DE8-4C8F-85CC-754F3289A47C}" type="parTrans" cxnId="{9750407E-C6CF-4171-9F9E-4ACAC94EBE86}">
      <dgm:prSet/>
      <dgm:spPr/>
      <dgm:t>
        <a:bodyPr/>
        <a:lstStyle/>
        <a:p>
          <a:endParaRPr lang="en-US"/>
        </a:p>
      </dgm:t>
    </dgm:pt>
    <dgm:pt modelId="{81D937E9-7E86-4A0C-A112-59617DC19D60}" type="sibTrans" cxnId="{9750407E-C6CF-4171-9F9E-4ACAC94EBE86}">
      <dgm:prSet/>
      <dgm:spPr/>
      <dgm:t>
        <a:bodyPr/>
        <a:lstStyle/>
        <a:p>
          <a:endParaRPr lang="en-US"/>
        </a:p>
      </dgm:t>
    </dgm:pt>
    <dgm:pt modelId="{2BB6BB3F-090D-476F-85E3-32A52377BBAC}" type="pres">
      <dgm:prSet presAssocID="{3C6F325C-052D-4304-9C0E-28FE5B9C05E4}" presName="linear" presStyleCnt="0">
        <dgm:presLayoutVars>
          <dgm:animLvl val="lvl"/>
          <dgm:resizeHandles val="exact"/>
        </dgm:presLayoutVars>
      </dgm:prSet>
      <dgm:spPr/>
    </dgm:pt>
    <dgm:pt modelId="{D36A21F3-23CE-4191-952A-40F8B8F06CFB}" type="pres">
      <dgm:prSet presAssocID="{21B07B71-0BF5-4903-A753-F3F575744E40}" presName="parentText" presStyleLbl="node1" presStyleIdx="0" presStyleCnt="3">
        <dgm:presLayoutVars>
          <dgm:chMax val="0"/>
          <dgm:bulletEnabled val="1"/>
        </dgm:presLayoutVars>
      </dgm:prSet>
      <dgm:spPr/>
    </dgm:pt>
    <dgm:pt modelId="{10CE7D4C-CD38-4497-A89F-9D843D2E4F75}" type="pres">
      <dgm:prSet presAssocID="{BA5B18C3-6C6F-4151-8519-1A980CFCAFD7}" presName="spacer" presStyleCnt="0"/>
      <dgm:spPr/>
    </dgm:pt>
    <dgm:pt modelId="{805D9B87-EB92-4880-AB6C-B1506090E7AC}" type="pres">
      <dgm:prSet presAssocID="{4A8AB95C-7042-4FAD-B832-1EEF69AC6A95}" presName="parentText" presStyleLbl="node1" presStyleIdx="1" presStyleCnt="3">
        <dgm:presLayoutVars>
          <dgm:chMax val="0"/>
          <dgm:bulletEnabled val="1"/>
        </dgm:presLayoutVars>
      </dgm:prSet>
      <dgm:spPr/>
    </dgm:pt>
    <dgm:pt modelId="{32C68E14-FA2C-4AE0-9A2C-4FCAAFE96179}" type="pres">
      <dgm:prSet presAssocID="{864CBABA-16E9-4A83-83F1-62340F1D17EA}" presName="spacer" presStyleCnt="0"/>
      <dgm:spPr/>
    </dgm:pt>
    <dgm:pt modelId="{2B2D9C72-6F3B-4909-ACD4-D2BBB48AF37C}" type="pres">
      <dgm:prSet presAssocID="{1222503F-ED9C-4079-8823-5B96E48F12B8}" presName="parentText" presStyleLbl="node1" presStyleIdx="2" presStyleCnt="3">
        <dgm:presLayoutVars>
          <dgm:chMax val="0"/>
          <dgm:bulletEnabled val="1"/>
        </dgm:presLayoutVars>
      </dgm:prSet>
      <dgm:spPr/>
    </dgm:pt>
  </dgm:ptLst>
  <dgm:cxnLst>
    <dgm:cxn modelId="{C3FA9E27-3B9D-4E4E-B7EA-CEEF0BCD4B14}" srcId="{3C6F325C-052D-4304-9C0E-28FE5B9C05E4}" destId="{4A8AB95C-7042-4FAD-B832-1EEF69AC6A95}" srcOrd="1" destOrd="0" parTransId="{AB9BC6F6-3897-4BA6-968B-D3114F16565D}" sibTransId="{864CBABA-16E9-4A83-83F1-62340F1D17EA}"/>
    <dgm:cxn modelId="{FED1636B-603A-4825-876C-B7A816841A59}" type="presOf" srcId="{21B07B71-0BF5-4903-A753-F3F575744E40}" destId="{D36A21F3-23CE-4191-952A-40F8B8F06CFB}" srcOrd="0" destOrd="0" presId="urn:microsoft.com/office/officeart/2005/8/layout/vList2"/>
    <dgm:cxn modelId="{A30A224E-C531-4059-9AA2-B00A6643966A}" srcId="{3C6F325C-052D-4304-9C0E-28FE5B9C05E4}" destId="{21B07B71-0BF5-4903-A753-F3F575744E40}" srcOrd="0" destOrd="0" parTransId="{CA129A6F-E526-46E0-88B9-5655666DD38C}" sibTransId="{BA5B18C3-6C6F-4151-8519-1A980CFCAFD7}"/>
    <dgm:cxn modelId="{9750407E-C6CF-4171-9F9E-4ACAC94EBE86}" srcId="{3C6F325C-052D-4304-9C0E-28FE5B9C05E4}" destId="{1222503F-ED9C-4079-8823-5B96E48F12B8}" srcOrd="2" destOrd="0" parTransId="{0BEC7ABE-9DE8-4C8F-85CC-754F3289A47C}" sibTransId="{81D937E9-7E86-4A0C-A112-59617DC19D60}"/>
    <dgm:cxn modelId="{B619DA88-18D4-441C-8BE9-E944613C2571}" type="presOf" srcId="{3C6F325C-052D-4304-9C0E-28FE5B9C05E4}" destId="{2BB6BB3F-090D-476F-85E3-32A52377BBAC}" srcOrd="0" destOrd="0" presId="urn:microsoft.com/office/officeart/2005/8/layout/vList2"/>
    <dgm:cxn modelId="{8A6603AF-AFFD-4600-B5FC-2AFC79D7F22B}" type="presOf" srcId="{1222503F-ED9C-4079-8823-5B96E48F12B8}" destId="{2B2D9C72-6F3B-4909-ACD4-D2BBB48AF37C}" srcOrd="0" destOrd="0" presId="urn:microsoft.com/office/officeart/2005/8/layout/vList2"/>
    <dgm:cxn modelId="{F1F44DB3-59CD-41A9-BAE5-C9D5AB43AC88}" type="presOf" srcId="{4A8AB95C-7042-4FAD-B832-1EEF69AC6A95}" destId="{805D9B87-EB92-4880-AB6C-B1506090E7AC}" srcOrd="0" destOrd="0" presId="urn:microsoft.com/office/officeart/2005/8/layout/vList2"/>
    <dgm:cxn modelId="{1AB684E7-FB32-498F-946F-30014ECB67EE}" type="presParOf" srcId="{2BB6BB3F-090D-476F-85E3-32A52377BBAC}" destId="{D36A21F3-23CE-4191-952A-40F8B8F06CFB}" srcOrd="0" destOrd="0" presId="urn:microsoft.com/office/officeart/2005/8/layout/vList2"/>
    <dgm:cxn modelId="{5C95F4FC-24D4-4DA2-8722-95A4B7025087}" type="presParOf" srcId="{2BB6BB3F-090D-476F-85E3-32A52377BBAC}" destId="{10CE7D4C-CD38-4497-A89F-9D843D2E4F75}" srcOrd="1" destOrd="0" presId="urn:microsoft.com/office/officeart/2005/8/layout/vList2"/>
    <dgm:cxn modelId="{E3D8CA47-F546-4BE6-A837-14E172B77187}" type="presParOf" srcId="{2BB6BB3F-090D-476F-85E3-32A52377BBAC}" destId="{805D9B87-EB92-4880-AB6C-B1506090E7AC}" srcOrd="2" destOrd="0" presId="urn:microsoft.com/office/officeart/2005/8/layout/vList2"/>
    <dgm:cxn modelId="{60928BE3-B8A3-4857-A28F-AB47FD58F9BC}" type="presParOf" srcId="{2BB6BB3F-090D-476F-85E3-32A52377BBAC}" destId="{32C68E14-FA2C-4AE0-9A2C-4FCAAFE96179}" srcOrd="3" destOrd="0" presId="urn:microsoft.com/office/officeart/2005/8/layout/vList2"/>
    <dgm:cxn modelId="{29EFB556-6447-490F-8E31-5A20F0882BBF}" type="presParOf" srcId="{2BB6BB3F-090D-476F-85E3-32A52377BBAC}" destId="{2B2D9C72-6F3B-4909-ACD4-D2BBB48AF37C}"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CF85102C-52AA-4C9D-8775-2FF712ADBFCB}" type="doc">
      <dgm:prSet loTypeId="urn:microsoft.com/office/officeart/2005/8/layout/default#27" loCatId="list" qsTypeId="urn:microsoft.com/office/officeart/2005/8/quickstyle/simple5" qsCatId="simple" csTypeId="urn:microsoft.com/office/officeart/2005/8/colors/accent4_3" csCatId="accent4" phldr="1"/>
      <dgm:spPr/>
      <dgm:t>
        <a:bodyPr/>
        <a:lstStyle/>
        <a:p>
          <a:endParaRPr lang="en-US"/>
        </a:p>
      </dgm:t>
    </dgm:pt>
    <dgm:pt modelId="{4BE61A80-F514-4E80-B78E-1A2FBAB1DD95}">
      <dgm:prSet/>
      <dgm:spPr/>
      <dgm:t>
        <a:bodyPr/>
        <a:lstStyle/>
        <a:p>
          <a:r>
            <a:rPr lang="en-US" dirty="0"/>
            <a:t>Programs and apps available for computers and mobile devices</a:t>
          </a:r>
        </a:p>
      </dgm:t>
    </dgm:pt>
    <dgm:pt modelId="{C03EAD1D-891A-4A33-B670-78A09894B497}" type="parTrans" cxnId="{D19A9A1D-8F9E-49BD-A27D-5CCFF51CF7C4}">
      <dgm:prSet/>
      <dgm:spPr/>
      <dgm:t>
        <a:bodyPr/>
        <a:lstStyle/>
        <a:p>
          <a:endParaRPr lang="en-US"/>
        </a:p>
      </dgm:t>
    </dgm:pt>
    <dgm:pt modelId="{67E33806-C16A-4992-B4F4-2D6B8D7A3ED2}" type="sibTrans" cxnId="{D19A9A1D-8F9E-49BD-A27D-5CCFF51CF7C4}">
      <dgm:prSet/>
      <dgm:spPr/>
      <dgm:t>
        <a:bodyPr/>
        <a:lstStyle/>
        <a:p>
          <a:endParaRPr lang="en-US"/>
        </a:p>
      </dgm:t>
    </dgm:pt>
    <dgm:pt modelId="{9A0A9DE3-56F7-4917-BEEB-AF3DD15B1A4B}">
      <dgm:prSet/>
      <dgm:spPr/>
      <dgm:t>
        <a:bodyPr/>
        <a:lstStyle/>
        <a:p>
          <a:r>
            <a:rPr lang="en-US" dirty="0"/>
            <a:t>Role of the operating system and the various ways software is distributed</a:t>
          </a:r>
        </a:p>
      </dgm:t>
    </dgm:pt>
    <dgm:pt modelId="{555947A7-B472-40A2-A1FC-F21D8C0D1F8F}" type="parTrans" cxnId="{8E596265-8DBC-4D7A-BF90-45C0C1CA3265}">
      <dgm:prSet/>
      <dgm:spPr/>
      <dgm:t>
        <a:bodyPr/>
        <a:lstStyle/>
        <a:p>
          <a:endParaRPr lang="en-US"/>
        </a:p>
      </dgm:t>
    </dgm:pt>
    <dgm:pt modelId="{6D799889-159D-49C5-AD05-49E34C1225C1}" type="sibTrans" cxnId="{8E596265-8DBC-4D7A-BF90-45C0C1CA3265}">
      <dgm:prSet/>
      <dgm:spPr/>
      <dgm:t>
        <a:bodyPr/>
        <a:lstStyle/>
        <a:p>
          <a:endParaRPr lang="en-US"/>
        </a:p>
      </dgm:t>
    </dgm:pt>
    <dgm:pt modelId="{3E54AB8B-AA19-4A43-A1C6-8A0AD849B30A}">
      <dgm:prSet/>
      <dgm:spPr/>
      <dgm:t>
        <a:bodyPr/>
        <a:lstStyle/>
        <a:p>
          <a:r>
            <a:rPr lang="en-US" dirty="0"/>
            <a:t>Features of a variety of applications</a:t>
          </a:r>
        </a:p>
      </dgm:t>
    </dgm:pt>
    <dgm:pt modelId="{848F116D-9450-4FD8-B93E-BA1BDF913ED2}" type="parTrans" cxnId="{F541B278-DF94-40B3-B0BA-745BC227FDF9}">
      <dgm:prSet/>
      <dgm:spPr/>
      <dgm:t>
        <a:bodyPr/>
        <a:lstStyle/>
        <a:p>
          <a:endParaRPr lang="en-US"/>
        </a:p>
      </dgm:t>
    </dgm:pt>
    <dgm:pt modelId="{360374E2-F505-43D6-BE24-895A20AE7416}" type="sibTrans" cxnId="{F541B278-DF94-40B3-B0BA-745BC227FDF9}">
      <dgm:prSet/>
      <dgm:spPr/>
      <dgm:t>
        <a:bodyPr/>
        <a:lstStyle/>
        <a:p>
          <a:endParaRPr lang="en-US"/>
        </a:p>
      </dgm:t>
    </dgm:pt>
    <dgm:pt modelId="{21AA85C7-A331-4BFF-9A3B-25D615453111}">
      <dgm:prSet/>
      <dgm:spPr/>
      <dgm:t>
        <a:bodyPr/>
        <a:lstStyle/>
        <a:p>
          <a:r>
            <a:rPr lang="en-US" dirty="0"/>
            <a:t>Communications applications</a:t>
          </a:r>
        </a:p>
      </dgm:t>
    </dgm:pt>
    <dgm:pt modelId="{2CD36A5C-66F1-408B-859C-9C3FF035CEEC}" type="parTrans" cxnId="{3288CEA5-044B-498C-9877-7C5008D96311}">
      <dgm:prSet/>
      <dgm:spPr/>
      <dgm:t>
        <a:bodyPr/>
        <a:lstStyle/>
        <a:p>
          <a:endParaRPr lang="en-US"/>
        </a:p>
      </dgm:t>
    </dgm:pt>
    <dgm:pt modelId="{72D35338-1BF9-498F-924A-9DA5C5D653D7}" type="sibTrans" cxnId="{3288CEA5-044B-498C-9877-7C5008D96311}">
      <dgm:prSet/>
      <dgm:spPr/>
      <dgm:t>
        <a:bodyPr/>
        <a:lstStyle/>
        <a:p>
          <a:endParaRPr lang="en-US"/>
        </a:p>
      </dgm:t>
    </dgm:pt>
    <dgm:pt modelId="{AAE80451-0092-47E5-8407-0AA70730CD0C}">
      <dgm:prSet/>
      <dgm:spPr/>
      <dgm:t>
        <a:bodyPr/>
        <a:lstStyle/>
        <a:p>
          <a:r>
            <a:rPr lang="en-US" dirty="0"/>
            <a:t>Security tools and file, disk, and system management tools</a:t>
          </a:r>
        </a:p>
      </dgm:t>
    </dgm:pt>
    <dgm:pt modelId="{C17EA10D-62E1-42BA-969B-8F8E621FD62C}" type="parTrans" cxnId="{B56DA2F8-6680-49F0-8A75-405DCF7C2954}">
      <dgm:prSet/>
      <dgm:spPr/>
      <dgm:t>
        <a:bodyPr/>
        <a:lstStyle/>
        <a:p>
          <a:endParaRPr lang="en-US"/>
        </a:p>
      </dgm:t>
    </dgm:pt>
    <dgm:pt modelId="{B3F1FFBF-5058-4948-92FF-2F67299558FD}" type="sibTrans" cxnId="{B56DA2F8-6680-49F0-8A75-405DCF7C2954}">
      <dgm:prSet/>
      <dgm:spPr/>
      <dgm:t>
        <a:bodyPr/>
        <a:lstStyle/>
        <a:p>
          <a:endParaRPr lang="en-US"/>
        </a:p>
      </dgm:t>
    </dgm:pt>
    <dgm:pt modelId="{83D7DC62-EB60-457E-92F5-18866EA92871}" type="pres">
      <dgm:prSet presAssocID="{CF85102C-52AA-4C9D-8775-2FF712ADBFCB}" presName="diagram" presStyleCnt="0">
        <dgm:presLayoutVars>
          <dgm:dir/>
          <dgm:resizeHandles val="exact"/>
        </dgm:presLayoutVars>
      </dgm:prSet>
      <dgm:spPr/>
    </dgm:pt>
    <dgm:pt modelId="{A2320912-8D9A-492B-894B-23596CF49463}" type="pres">
      <dgm:prSet presAssocID="{4BE61A80-F514-4E80-B78E-1A2FBAB1DD95}" presName="node" presStyleLbl="node1" presStyleIdx="0" presStyleCnt="5">
        <dgm:presLayoutVars>
          <dgm:bulletEnabled val="1"/>
        </dgm:presLayoutVars>
      </dgm:prSet>
      <dgm:spPr/>
    </dgm:pt>
    <dgm:pt modelId="{9563B308-9D7E-4AEF-8E39-DF2C5AADD5BC}" type="pres">
      <dgm:prSet presAssocID="{67E33806-C16A-4992-B4F4-2D6B8D7A3ED2}" presName="sibTrans" presStyleCnt="0"/>
      <dgm:spPr/>
    </dgm:pt>
    <dgm:pt modelId="{C760B6B9-2521-416C-943E-24D77F001BF8}" type="pres">
      <dgm:prSet presAssocID="{9A0A9DE3-56F7-4917-BEEB-AF3DD15B1A4B}" presName="node" presStyleLbl="node1" presStyleIdx="1" presStyleCnt="5">
        <dgm:presLayoutVars>
          <dgm:bulletEnabled val="1"/>
        </dgm:presLayoutVars>
      </dgm:prSet>
      <dgm:spPr/>
    </dgm:pt>
    <dgm:pt modelId="{AADC1386-67BD-4A86-9D20-E7C79E771C43}" type="pres">
      <dgm:prSet presAssocID="{6D799889-159D-49C5-AD05-49E34C1225C1}" presName="sibTrans" presStyleCnt="0"/>
      <dgm:spPr/>
    </dgm:pt>
    <dgm:pt modelId="{090B4C54-2352-421C-B018-9424FD58A1BA}" type="pres">
      <dgm:prSet presAssocID="{3E54AB8B-AA19-4A43-A1C6-8A0AD849B30A}" presName="node" presStyleLbl="node1" presStyleIdx="2" presStyleCnt="5">
        <dgm:presLayoutVars>
          <dgm:bulletEnabled val="1"/>
        </dgm:presLayoutVars>
      </dgm:prSet>
      <dgm:spPr/>
    </dgm:pt>
    <dgm:pt modelId="{D2186852-C49A-4BAC-9747-F26FC2EB5241}" type="pres">
      <dgm:prSet presAssocID="{360374E2-F505-43D6-BE24-895A20AE7416}" presName="sibTrans" presStyleCnt="0"/>
      <dgm:spPr/>
    </dgm:pt>
    <dgm:pt modelId="{E2AFCDB3-100B-4A03-BC0E-B1E7FF4DB27D}" type="pres">
      <dgm:prSet presAssocID="{21AA85C7-A331-4BFF-9A3B-25D615453111}" presName="node" presStyleLbl="node1" presStyleIdx="3" presStyleCnt="5">
        <dgm:presLayoutVars>
          <dgm:bulletEnabled val="1"/>
        </dgm:presLayoutVars>
      </dgm:prSet>
      <dgm:spPr/>
    </dgm:pt>
    <dgm:pt modelId="{24D16528-C153-4EC7-AF1F-AF50569C63D3}" type="pres">
      <dgm:prSet presAssocID="{72D35338-1BF9-498F-924A-9DA5C5D653D7}" presName="sibTrans" presStyleCnt="0"/>
      <dgm:spPr/>
    </dgm:pt>
    <dgm:pt modelId="{C8A44EE9-A2F6-4A05-BA4A-0C7FF4CCDC94}" type="pres">
      <dgm:prSet presAssocID="{AAE80451-0092-47E5-8407-0AA70730CD0C}" presName="node" presStyleLbl="node1" presStyleIdx="4" presStyleCnt="5">
        <dgm:presLayoutVars>
          <dgm:bulletEnabled val="1"/>
        </dgm:presLayoutVars>
      </dgm:prSet>
      <dgm:spPr/>
    </dgm:pt>
  </dgm:ptLst>
  <dgm:cxnLst>
    <dgm:cxn modelId="{BD4A480F-04AF-4C3C-B99D-F748FF7B2442}" type="presOf" srcId="{4BE61A80-F514-4E80-B78E-1A2FBAB1DD95}" destId="{A2320912-8D9A-492B-894B-23596CF49463}" srcOrd="0" destOrd="0" presId="urn:microsoft.com/office/officeart/2005/8/layout/default#27"/>
    <dgm:cxn modelId="{D19A9A1D-8F9E-49BD-A27D-5CCFF51CF7C4}" srcId="{CF85102C-52AA-4C9D-8775-2FF712ADBFCB}" destId="{4BE61A80-F514-4E80-B78E-1A2FBAB1DD95}" srcOrd="0" destOrd="0" parTransId="{C03EAD1D-891A-4A33-B670-78A09894B497}" sibTransId="{67E33806-C16A-4992-B4F4-2D6B8D7A3ED2}"/>
    <dgm:cxn modelId="{AB7D1429-2AE7-409D-8488-5E156605946B}" type="presOf" srcId="{CF85102C-52AA-4C9D-8775-2FF712ADBFCB}" destId="{83D7DC62-EB60-457E-92F5-18866EA92871}" srcOrd="0" destOrd="0" presId="urn:microsoft.com/office/officeart/2005/8/layout/default#27"/>
    <dgm:cxn modelId="{8C7AA037-CFC6-4CAD-98A5-6C2090A9C1D6}" type="presOf" srcId="{AAE80451-0092-47E5-8407-0AA70730CD0C}" destId="{C8A44EE9-A2F6-4A05-BA4A-0C7FF4CCDC94}" srcOrd="0" destOrd="0" presId="urn:microsoft.com/office/officeart/2005/8/layout/default#27"/>
    <dgm:cxn modelId="{8E596265-8DBC-4D7A-BF90-45C0C1CA3265}" srcId="{CF85102C-52AA-4C9D-8775-2FF712ADBFCB}" destId="{9A0A9DE3-56F7-4917-BEEB-AF3DD15B1A4B}" srcOrd="1" destOrd="0" parTransId="{555947A7-B472-40A2-A1FC-F21D8C0D1F8F}" sibTransId="{6D799889-159D-49C5-AD05-49E34C1225C1}"/>
    <dgm:cxn modelId="{F541B278-DF94-40B3-B0BA-745BC227FDF9}" srcId="{CF85102C-52AA-4C9D-8775-2FF712ADBFCB}" destId="{3E54AB8B-AA19-4A43-A1C6-8A0AD849B30A}" srcOrd="2" destOrd="0" parTransId="{848F116D-9450-4FD8-B93E-BA1BDF913ED2}" sibTransId="{360374E2-F505-43D6-BE24-895A20AE7416}"/>
    <dgm:cxn modelId="{3288CEA5-044B-498C-9877-7C5008D96311}" srcId="{CF85102C-52AA-4C9D-8775-2FF712ADBFCB}" destId="{21AA85C7-A331-4BFF-9A3B-25D615453111}" srcOrd="3" destOrd="0" parTransId="{2CD36A5C-66F1-408B-859C-9C3FF035CEEC}" sibTransId="{72D35338-1BF9-498F-924A-9DA5C5D653D7}"/>
    <dgm:cxn modelId="{EA4392AB-2847-46B8-9CF1-A5E5B3C8DB23}" type="presOf" srcId="{3E54AB8B-AA19-4A43-A1C6-8A0AD849B30A}" destId="{090B4C54-2352-421C-B018-9424FD58A1BA}" srcOrd="0" destOrd="0" presId="urn:microsoft.com/office/officeart/2005/8/layout/default#27"/>
    <dgm:cxn modelId="{5347EDDE-E7EA-4E13-8FAD-3BC2AAC55A67}" type="presOf" srcId="{9A0A9DE3-56F7-4917-BEEB-AF3DD15B1A4B}" destId="{C760B6B9-2521-416C-943E-24D77F001BF8}" srcOrd="0" destOrd="0" presId="urn:microsoft.com/office/officeart/2005/8/layout/default#27"/>
    <dgm:cxn modelId="{F30C11EA-EF05-481A-AEE8-3F7CD816C021}" type="presOf" srcId="{21AA85C7-A331-4BFF-9A3B-25D615453111}" destId="{E2AFCDB3-100B-4A03-BC0E-B1E7FF4DB27D}" srcOrd="0" destOrd="0" presId="urn:microsoft.com/office/officeart/2005/8/layout/default#27"/>
    <dgm:cxn modelId="{B56DA2F8-6680-49F0-8A75-405DCF7C2954}" srcId="{CF85102C-52AA-4C9D-8775-2FF712ADBFCB}" destId="{AAE80451-0092-47E5-8407-0AA70730CD0C}" srcOrd="4" destOrd="0" parTransId="{C17EA10D-62E1-42BA-969B-8F8E621FD62C}" sibTransId="{B3F1FFBF-5058-4948-92FF-2F67299558FD}"/>
    <dgm:cxn modelId="{96928424-718F-413A-B184-BC0A400A49ED}" type="presParOf" srcId="{83D7DC62-EB60-457E-92F5-18866EA92871}" destId="{A2320912-8D9A-492B-894B-23596CF49463}" srcOrd="0" destOrd="0" presId="urn:microsoft.com/office/officeart/2005/8/layout/default#27"/>
    <dgm:cxn modelId="{D592ABD7-DAD3-48E9-A821-B462AEFAE1F7}" type="presParOf" srcId="{83D7DC62-EB60-457E-92F5-18866EA92871}" destId="{9563B308-9D7E-4AEF-8E39-DF2C5AADD5BC}" srcOrd="1" destOrd="0" presId="urn:microsoft.com/office/officeart/2005/8/layout/default#27"/>
    <dgm:cxn modelId="{B53096F7-3379-48D4-81A6-656777AB5F58}" type="presParOf" srcId="{83D7DC62-EB60-457E-92F5-18866EA92871}" destId="{C760B6B9-2521-416C-943E-24D77F001BF8}" srcOrd="2" destOrd="0" presId="urn:microsoft.com/office/officeart/2005/8/layout/default#27"/>
    <dgm:cxn modelId="{9BB3482E-48E1-4C0B-9916-738CBE09C393}" type="presParOf" srcId="{83D7DC62-EB60-457E-92F5-18866EA92871}" destId="{AADC1386-67BD-4A86-9D20-E7C79E771C43}" srcOrd="3" destOrd="0" presId="urn:microsoft.com/office/officeart/2005/8/layout/default#27"/>
    <dgm:cxn modelId="{BD1C1F35-04F4-48E6-9B49-56340BA32941}" type="presParOf" srcId="{83D7DC62-EB60-457E-92F5-18866EA92871}" destId="{090B4C54-2352-421C-B018-9424FD58A1BA}" srcOrd="4" destOrd="0" presId="urn:microsoft.com/office/officeart/2005/8/layout/default#27"/>
    <dgm:cxn modelId="{D5B95860-A9B2-451E-A263-887E2B6CB02E}" type="presParOf" srcId="{83D7DC62-EB60-457E-92F5-18866EA92871}" destId="{D2186852-C49A-4BAC-9747-F26FC2EB5241}" srcOrd="5" destOrd="0" presId="urn:microsoft.com/office/officeart/2005/8/layout/default#27"/>
    <dgm:cxn modelId="{68B97491-44E5-409C-9592-AE7F4F619CDC}" type="presParOf" srcId="{83D7DC62-EB60-457E-92F5-18866EA92871}" destId="{E2AFCDB3-100B-4A03-BC0E-B1E7FF4DB27D}" srcOrd="6" destOrd="0" presId="urn:microsoft.com/office/officeart/2005/8/layout/default#27"/>
    <dgm:cxn modelId="{8383ECF2-5DBA-44B4-9369-584D4ACC32BD}" type="presParOf" srcId="{83D7DC62-EB60-457E-92F5-18866EA92871}" destId="{24D16528-C153-4EC7-AF1F-AF50569C63D3}" srcOrd="7" destOrd="0" presId="urn:microsoft.com/office/officeart/2005/8/layout/default#27"/>
    <dgm:cxn modelId="{5F0F1893-0F89-441F-80F0-51F78F6E1448}" type="presParOf" srcId="{83D7DC62-EB60-457E-92F5-18866EA92871}" destId="{C8A44EE9-A2F6-4A05-BA4A-0C7FF4CCDC94}" srcOrd="8" destOrd="0" presId="urn:microsoft.com/office/officeart/2005/8/layout/default#2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DBC15C7-9BC5-433D-92A7-BCC39A2CC830}" type="doc">
      <dgm:prSet loTypeId="urn:microsoft.com/office/officeart/2005/8/layout/default#19" loCatId="list" qsTypeId="urn:microsoft.com/office/officeart/2005/8/quickstyle/simple5" qsCatId="simple" csTypeId="urn:microsoft.com/office/officeart/2005/8/colors/accent4_3" csCatId="accent4" phldr="1"/>
      <dgm:spPr/>
      <dgm:t>
        <a:bodyPr/>
        <a:lstStyle/>
        <a:p>
          <a:endParaRPr lang="en-US"/>
        </a:p>
      </dgm:t>
    </dgm:pt>
    <dgm:pt modelId="{D106D101-98E2-4ADD-B050-08FB6FD9C7E3}">
      <dgm:prSet phldrT="[Text]"/>
      <dgm:spPr/>
      <dgm:t>
        <a:bodyPr/>
        <a:lstStyle/>
        <a:p>
          <a:r>
            <a:rPr lang="en-US" dirty="0"/>
            <a:t>Identify the uses of personal interest applications</a:t>
          </a:r>
        </a:p>
      </dgm:t>
    </dgm:pt>
    <dgm:pt modelId="{685FBDA6-CC85-496D-A170-BC99493577D0}" type="parTrans" cxnId="{F6B034F9-891C-437A-8AF1-AD1C485BC557}">
      <dgm:prSet/>
      <dgm:spPr/>
      <dgm:t>
        <a:bodyPr/>
        <a:lstStyle/>
        <a:p>
          <a:endParaRPr lang="en-US"/>
        </a:p>
      </dgm:t>
    </dgm:pt>
    <dgm:pt modelId="{1B976BB2-06E8-4BEE-A370-A1865A421EA8}" type="sibTrans" cxnId="{F6B034F9-891C-437A-8AF1-AD1C485BC557}">
      <dgm:prSet/>
      <dgm:spPr/>
      <dgm:t>
        <a:bodyPr/>
        <a:lstStyle/>
        <a:p>
          <a:endParaRPr lang="en-US"/>
        </a:p>
      </dgm:t>
    </dgm:pt>
    <dgm:pt modelId="{05596BCF-220B-47CF-8D5A-61202DB620F9}">
      <dgm:prSet phldrT="[Text]"/>
      <dgm:spPr/>
      <dgm:t>
        <a:bodyPr/>
        <a:lstStyle/>
        <a:p>
          <a:r>
            <a:rPr lang="en-US" dirty="0"/>
            <a:t>Identify the purpose of software used in communications</a:t>
          </a:r>
        </a:p>
      </dgm:t>
    </dgm:pt>
    <dgm:pt modelId="{4898B7C5-1181-4C9D-B5F7-D7CBE84E7B5F}" type="parTrans" cxnId="{27A50E9D-B38C-4372-9ECF-6C0CD6765E71}">
      <dgm:prSet/>
      <dgm:spPr/>
      <dgm:t>
        <a:bodyPr/>
        <a:lstStyle/>
        <a:p>
          <a:endParaRPr lang="en-US"/>
        </a:p>
      </dgm:t>
    </dgm:pt>
    <dgm:pt modelId="{3681D6C9-8829-45D0-AC0F-C841D84D7E72}" type="sibTrans" cxnId="{27A50E9D-B38C-4372-9ECF-6C0CD6765E71}">
      <dgm:prSet/>
      <dgm:spPr/>
      <dgm:t>
        <a:bodyPr/>
        <a:lstStyle/>
        <a:p>
          <a:endParaRPr lang="en-US"/>
        </a:p>
      </dgm:t>
    </dgm:pt>
    <dgm:pt modelId="{31E5B2A4-177E-44C9-8F35-1748B1B46618}">
      <dgm:prSet phldrT="[Text]"/>
      <dgm:spPr/>
      <dgm:t>
        <a:bodyPr/>
        <a:lstStyle/>
        <a:p>
          <a:r>
            <a:rPr lang="en-US" dirty="0"/>
            <a:t>Identify the key features of security tools</a:t>
          </a:r>
        </a:p>
      </dgm:t>
    </dgm:pt>
    <dgm:pt modelId="{33FAC8D5-FE07-41D1-8873-39FF45A55C58}" type="parTrans" cxnId="{4BFC8F44-1D92-40BB-A061-C13D18B11235}">
      <dgm:prSet/>
      <dgm:spPr/>
      <dgm:t>
        <a:bodyPr/>
        <a:lstStyle/>
        <a:p>
          <a:endParaRPr lang="en-US"/>
        </a:p>
      </dgm:t>
    </dgm:pt>
    <dgm:pt modelId="{B505C58D-CAB0-45E6-A797-71D734D86303}" type="sibTrans" cxnId="{4BFC8F44-1D92-40BB-A061-C13D18B11235}">
      <dgm:prSet/>
      <dgm:spPr/>
      <dgm:t>
        <a:bodyPr/>
        <a:lstStyle/>
        <a:p>
          <a:endParaRPr lang="en-US"/>
        </a:p>
      </dgm:t>
    </dgm:pt>
    <dgm:pt modelId="{EE133CE6-4E50-42F5-BE82-4A9A42394F04}">
      <dgm:prSet phldrT="[Text]"/>
      <dgm:spPr/>
      <dgm:t>
        <a:bodyPr/>
        <a:lstStyle/>
        <a:p>
          <a:r>
            <a:rPr lang="en-US" dirty="0"/>
            <a:t>Identify the key features of file, disk, and system management tools</a:t>
          </a:r>
        </a:p>
      </dgm:t>
    </dgm:pt>
    <dgm:pt modelId="{642B815D-18A5-4A6D-9A65-5B29B0BF1855}" type="parTrans" cxnId="{F77E7DBE-1D4A-4662-975A-BADCB629382C}">
      <dgm:prSet/>
      <dgm:spPr/>
      <dgm:t>
        <a:bodyPr/>
        <a:lstStyle/>
        <a:p>
          <a:endParaRPr lang="en-US"/>
        </a:p>
      </dgm:t>
    </dgm:pt>
    <dgm:pt modelId="{3C6D9E5D-1064-4117-BA4D-5B3609505E5A}" type="sibTrans" cxnId="{F77E7DBE-1D4A-4662-975A-BADCB629382C}">
      <dgm:prSet/>
      <dgm:spPr/>
      <dgm:t>
        <a:bodyPr/>
        <a:lstStyle/>
        <a:p>
          <a:endParaRPr lang="en-US"/>
        </a:p>
      </dgm:t>
    </dgm:pt>
    <dgm:pt modelId="{0283AAF8-8E6B-4228-934C-18F9A9076AC0}" type="pres">
      <dgm:prSet presAssocID="{3DBC15C7-9BC5-433D-92A7-BCC39A2CC830}" presName="diagram" presStyleCnt="0">
        <dgm:presLayoutVars>
          <dgm:dir/>
          <dgm:resizeHandles val="exact"/>
        </dgm:presLayoutVars>
      </dgm:prSet>
      <dgm:spPr/>
    </dgm:pt>
    <dgm:pt modelId="{2C05064A-AF3B-4300-BA44-77588901B427}" type="pres">
      <dgm:prSet presAssocID="{D106D101-98E2-4ADD-B050-08FB6FD9C7E3}" presName="node" presStyleLbl="node1" presStyleIdx="0" presStyleCnt="4">
        <dgm:presLayoutVars>
          <dgm:bulletEnabled val="1"/>
        </dgm:presLayoutVars>
      </dgm:prSet>
      <dgm:spPr/>
    </dgm:pt>
    <dgm:pt modelId="{EDCDCE41-86BA-475A-A518-EA8E02F91814}" type="pres">
      <dgm:prSet presAssocID="{1B976BB2-06E8-4BEE-A370-A1865A421EA8}" presName="sibTrans" presStyleCnt="0"/>
      <dgm:spPr/>
    </dgm:pt>
    <dgm:pt modelId="{1CE3F0C8-1E0D-4F3A-BEE9-57D73BDE751C}" type="pres">
      <dgm:prSet presAssocID="{05596BCF-220B-47CF-8D5A-61202DB620F9}" presName="node" presStyleLbl="node1" presStyleIdx="1" presStyleCnt="4">
        <dgm:presLayoutVars>
          <dgm:bulletEnabled val="1"/>
        </dgm:presLayoutVars>
      </dgm:prSet>
      <dgm:spPr/>
    </dgm:pt>
    <dgm:pt modelId="{75FF1FAA-6E9E-4E37-901A-29CA04B98308}" type="pres">
      <dgm:prSet presAssocID="{3681D6C9-8829-45D0-AC0F-C841D84D7E72}" presName="sibTrans" presStyleCnt="0"/>
      <dgm:spPr/>
    </dgm:pt>
    <dgm:pt modelId="{CBB38631-7D81-4A3F-9651-0D3BA7EEFAED}" type="pres">
      <dgm:prSet presAssocID="{31E5B2A4-177E-44C9-8F35-1748B1B46618}" presName="node" presStyleLbl="node1" presStyleIdx="2" presStyleCnt="4">
        <dgm:presLayoutVars>
          <dgm:bulletEnabled val="1"/>
        </dgm:presLayoutVars>
      </dgm:prSet>
      <dgm:spPr/>
    </dgm:pt>
    <dgm:pt modelId="{043DB20C-1C37-4419-AAB5-82B8C33DE5B8}" type="pres">
      <dgm:prSet presAssocID="{B505C58D-CAB0-45E6-A797-71D734D86303}" presName="sibTrans" presStyleCnt="0"/>
      <dgm:spPr/>
    </dgm:pt>
    <dgm:pt modelId="{19380774-8DA3-4F81-9644-E91F65F696DA}" type="pres">
      <dgm:prSet presAssocID="{EE133CE6-4E50-42F5-BE82-4A9A42394F04}" presName="node" presStyleLbl="node1" presStyleIdx="3" presStyleCnt="4">
        <dgm:presLayoutVars>
          <dgm:bulletEnabled val="1"/>
        </dgm:presLayoutVars>
      </dgm:prSet>
      <dgm:spPr/>
    </dgm:pt>
  </dgm:ptLst>
  <dgm:cxnLst>
    <dgm:cxn modelId="{1330402C-E2AE-4B6A-B68D-1AA435CD8DA4}" type="presOf" srcId="{3DBC15C7-9BC5-433D-92A7-BCC39A2CC830}" destId="{0283AAF8-8E6B-4228-934C-18F9A9076AC0}" srcOrd="0" destOrd="0" presId="urn:microsoft.com/office/officeart/2005/8/layout/default#19"/>
    <dgm:cxn modelId="{4BFC8F44-1D92-40BB-A061-C13D18B11235}" srcId="{3DBC15C7-9BC5-433D-92A7-BCC39A2CC830}" destId="{31E5B2A4-177E-44C9-8F35-1748B1B46618}" srcOrd="2" destOrd="0" parTransId="{33FAC8D5-FE07-41D1-8873-39FF45A55C58}" sibTransId="{B505C58D-CAB0-45E6-A797-71D734D86303}"/>
    <dgm:cxn modelId="{E2EA1389-66CF-4777-8432-18093E464D7C}" type="presOf" srcId="{05596BCF-220B-47CF-8D5A-61202DB620F9}" destId="{1CE3F0C8-1E0D-4F3A-BEE9-57D73BDE751C}" srcOrd="0" destOrd="0" presId="urn:microsoft.com/office/officeart/2005/8/layout/default#19"/>
    <dgm:cxn modelId="{27A50E9D-B38C-4372-9ECF-6C0CD6765E71}" srcId="{3DBC15C7-9BC5-433D-92A7-BCC39A2CC830}" destId="{05596BCF-220B-47CF-8D5A-61202DB620F9}" srcOrd="1" destOrd="0" parTransId="{4898B7C5-1181-4C9D-B5F7-D7CBE84E7B5F}" sibTransId="{3681D6C9-8829-45D0-AC0F-C841D84D7E72}"/>
    <dgm:cxn modelId="{6BC7B9B6-68B9-41F6-ACD3-F6C07B19BA2A}" type="presOf" srcId="{EE133CE6-4E50-42F5-BE82-4A9A42394F04}" destId="{19380774-8DA3-4F81-9644-E91F65F696DA}" srcOrd="0" destOrd="0" presId="urn:microsoft.com/office/officeart/2005/8/layout/default#19"/>
    <dgm:cxn modelId="{F77E7DBE-1D4A-4662-975A-BADCB629382C}" srcId="{3DBC15C7-9BC5-433D-92A7-BCC39A2CC830}" destId="{EE133CE6-4E50-42F5-BE82-4A9A42394F04}" srcOrd="3" destOrd="0" parTransId="{642B815D-18A5-4A6D-9A65-5B29B0BF1855}" sibTransId="{3C6D9E5D-1064-4117-BA4D-5B3609505E5A}"/>
    <dgm:cxn modelId="{17EC13E8-32BF-4CFA-BDDA-A0045B6EF27C}" type="presOf" srcId="{D106D101-98E2-4ADD-B050-08FB6FD9C7E3}" destId="{2C05064A-AF3B-4300-BA44-77588901B427}" srcOrd="0" destOrd="0" presId="urn:microsoft.com/office/officeart/2005/8/layout/default#19"/>
    <dgm:cxn modelId="{F6B034F9-891C-437A-8AF1-AD1C485BC557}" srcId="{3DBC15C7-9BC5-433D-92A7-BCC39A2CC830}" destId="{D106D101-98E2-4ADD-B050-08FB6FD9C7E3}" srcOrd="0" destOrd="0" parTransId="{685FBDA6-CC85-496D-A170-BC99493577D0}" sibTransId="{1B976BB2-06E8-4BEE-A370-A1865A421EA8}"/>
    <dgm:cxn modelId="{5D5713FE-503B-4299-BE0D-F305F9E2238B}" type="presOf" srcId="{31E5B2A4-177E-44C9-8F35-1748B1B46618}" destId="{CBB38631-7D81-4A3F-9651-0D3BA7EEFAED}" srcOrd="0" destOrd="0" presId="urn:microsoft.com/office/officeart/2005/8/layout/default#19"/>
    <dgm:cxn modelId="{380ABCB5-CBA2-4E36-8F46-5E0B48A17526}" type="presParOf" srcId="{0283AAF8-8E6B-4228-934C-18F9A9076AC0}" destId="{2C05064A-AF3B-4300-BA44-77588901B427}" srcOrd="0" destOrd="0" presId="urn:microsoft.com/office/officeart/2005/8/layout/default#19"/>
    <dgm:cxn modelId="{294D1488-1E09-45AA-A43B-7D9AFB7BFB1A}" type="presParOf" srcId="{0283AAF8-8E6B-4228-934C-18F9A9076AC0}" destId="{EDCDCE41-86BA-475A-A518-EA8E02F91814}" srcOrd="1" destOrd="0" presId="urn:microsoft.com/office/officeart/2005/8/layout/default#19"/>
    <dgm:cxn modelId="{B24B104F-7F9E-4F20-AC8C-6D2D373E9968}" type="presParOf" srcId="{0283AAF8-8E6B-4228-934C-18F9A9076AC0}" destId="{1CE3F0C8-1E0D-4F3A-BEE9-57D73BDE751C}" srcOrd="2" destOrd="0" presId="urn:microsoft.com/office/officeart/2005/8/layout/default#19"/>
    <dgm:cxn modelId="{48E6FF7B-16B3-4A70-BF9C-E34EC4DC9B9A}" type="presParOf" srcId="{0283AAF8-8E6B-4228-934C-18F9A9076AC0}" destId="{75FF1FAA-6E9E-4E37-901A-29CA04B98308}" srcOrd="3" destOrd="0" presId="urn:microsoft.com/office/officeart/2005/8/layout/default#19"/>
    <dgm:cxn modelId="{77837926-06C1-4CF4-A756-04CF98327D2A}" type="presParOf" srcId="{0283AAF8-8E6B-4228-934C-18F9A9076AC0}" destId="{CBB38631-7D81-4A3F-9651-0D3BA7EEFAED}" srcOrd="4" destOrd="0" presId="urn:microsoft.com/office/officeart/2005/8/layout/default#19"/>
    <dgm:cxn modelId="{166473FF-0C3E-4487-B592-7921B2318CB0}" type="presParOf" srcId="{0283AAF8-8E6B-4228-934C-18F9A9076AC0}" destId="{043DB20C-1C37-4419-AAB5-82B8C33DE5B8}" srcOrd="5" destOrd="0" presId="urn:microsoft.com/office/officeart/2005/8/layout/default#19"/>
    <dgm:cxn modelId="{6ECB65B3-7522-4829-9C69-9ABC321B40A3}" type="presParOf" srcId="{0283AAF8-8E6B-4228-934C-18F9A9076AC0}" destId="{19380774-8DA3-4F81-9644-E91F65F696DA}" srcOrd="6" destOrd="0" presId="urn:microsoft.com/office/officeart/2005/8/layout/default#1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9D07884-CF2C-4CB3-A8D1-733408CD2F45}" type="doc">
      <dgm:prSet loTypeId="urn:microsoft.com/office/officeart/2005/8/layout/default#10" loCatId="list" qsTypeId="urn:microsoft.com/office/officeart/2005/8/quickstyle/simple5" qsCatId="simple" csTypeId="urn:microsoft.com/office/officeart/2005/8/colors/accent4_3" csCatId="accent4" phldr="1"/>
      <dgm:spPr/>
      <dgm:t>
        <a:bodyPr/>
        <a:lstStyle/>
        <a:p>
          <a:endParaRPr lang="en-US"/>
        </a:p>
      </dgm:t>
    </dgm:pt>
    <dgm:pt modelId="{E49EE194-B242-4BDB-B5B1-A012A63FF4F2}">
      <dgm:prSet phldrT="[Text]"/>
      <dgm:spPr/>
      <dgm:t>
        <a:bodyPr/>
        <a:lstStyle/>
        <a:p>
          <a:r>
            <a:rPr lang="en-US" dirty="0"/>
            <a:t>Retail</a:t>
          </a:r>
        </a:p>
      </dgm:t>
    </dgm:pt>
    <dgm:pt modelId="{C6EF8E23-7912-42AC-BEA5-C2DFA4F0EBD4}" type="parTrans" cxnId="{40E45CFC-18E2-44DF-917F-2D41326F4DDB}">
      <dgm:prSet/>
      <dgm:spPr/>
      <dgm:t>
        <a:bodyPr/>
        <a:lstStyle/>
        <a:p>
          <a:endParaRPr lang="en-US"/>
        </a:p>
      </dgm:t>
    </dgm:pt>
    <dgm:pt modelId="{934A60B9-0231-4D19-8602-C1B25D8D3C72}" type="sibTrans" cxnId="{40E45CFC-18E2-44DF-917F-2D41326F4DDB}">
      <dgm:prSet/>
      <dgm:spPr/>
      <dgm:t>
        <a:bodyPr/>
        <a:lstStyle/>
        <a:p>
          <a:endParaRPr lang="en-US"/>
        </a:p>
      </dgm:t>
    </dgm:pt>
    <dgm:pt modelId="{0C7E4427-0282-4832-B1F3-2C93670C5440}">
      <dgm:prSet phldrT="[Text]"/>
      <dgm:spPr/>
      <dgm:t>
        <a:bodyPr/>
        <a:lstStyle/>
        <a:p>
          <a:r>
            <a:rPr lang="en-US" dirty="0"/>
            <a:t>Shareware</a:t>
          </a:r>
        </a:p>
      </dgm:t>
    </dgm:pt>
    <dgm:pt modelId="{0473747F-95E5-4099-A598-AF161D065620}" type="parTrans" cxnId="{CBDD4252-40DD-4D46-9E1E-38318EADB0CC}">
      <dgm:prSet/>
      <dgm:spPr/>
      <dgm:t>
        <a:bodyPr/>
        <a:lstStyle/>
        <a:p>
          <a:endParaRPr lang="en-US"/>
        </a:p>
      </dgm:t>
    </dgm:pt>
    <dgm:pt modelId="{BAB0E2B4-8C2A-418B-ABDA-96ADB577707A}" type="sibTrans" cxnId="{CBDD4252-40DD-4D46-9E1E-38318EADB0CC}">
      <dgm:prSet/>
      <dgm:spPr/>
      <dgm:t>
        <a:bodyPr/>
        <a:lstStyle/>
        <a:p>
          <a:endParaRPr lang="en-US"/>
        </a:p>
      </dgm:t>
    </dgm:pt>
    <dgm:pt modelId="{EA10A3E8-BBDA-49B5-82D0-6E91FEF2D43F}">
      <dgm:prSet phldrT="[Text]"/>
      <dgm:spPr/>
      <dgm:t>
        <a:bodyPr/>
        <a:lstStyle/>
        <a:p>
          <a:r>
            <a:rPr lang="en-US" dirty="0"/>
            <a:t>Custom</a:t>
          </a:r>
        </a:p>
      </dgm:t>
    </dgm:pt>
    <dgm:pt modelId="{0DCDF45A-8522-41CD-BC11-F76FB1CCE6CF}" type="parTrans" cxnId="{671F8ECD-E23E-4EFC-8A98-ACD588E79844}">
      <dgm:prSet/>
      <dgm:spPr/>
      <dgm:t>
        <a:bodyPr/>
        <a:lstStyle/>
        <a:p>
          <a:endParaRPr lang="en-US"/>
        </a:p>
      </dgm:t>
    </dgm:pt>
    <dgm:pt modelId="{B52F5A71-250E-4A22-B9F7-E41CED67A623}" type="sibTrans" cxnId="{671F8ECD-E23E-4EFC-8A98-ACD588E79844}">
      <dgm:prSet/>
      <dgm:spPr/>
      <dgm:t>
        <a:bodyPr/>
        <a:lstStyle/>
        <a:p>
          <a:endParaRPr lang="en-US"/>
        </a:p>
      </dgm:t>
    </dgm:pt>
    <dgm:pt modelId="{8A847B6C-CCB9-4FF3-8F9C-C8A8748DC264}">
      <dgm:prSet phldrT="[Text]"/>
      <dgm:spPr/>
      <dgm:t>
        <a:bodyPr/>
        <a:lstStyle/>
        <a:p>
          <a:r>
            <a:rPr lang="en-US" dirty="0"/>
            <a:t>Web app</a:t>
          </a:r>
        </a:p>
      </dgm:t>
    </dgm:pt>
    <dgm:pt modelId="{C216E628-00C8-423C-93C8-B0644674B47A}" type="parTrans" cxnId="{BC97031A-DC07-4C0F-859B-23528567612E}">
      <dgm:prSet/>
      <dgm:spPr/>
      <dgm:t>
        <a:bodyPr/>
        <a:lstStyle/>
        <a:p>
          <a:endParaRPr lang="en-US"/>
        </a:p>
      </dgm:t>
    </dgm:pt>
    <dgm:pt modelId="{5FEB593F-4695-46E7-9ABC-622D385318D5}" type="sibTrans" cxnId="{BC97031A-DC07-4C0F-859B-23528567612E}">
      <dgm:prSet/>
      <dgm:spPr/>
      <dgm:t>
        <a:bodyPr/>
        <a:lstStyle/>
        <a:p>
          <a:endParaRPr lang="en-US"/>
        </a:p>
      </dgm:t>
    </dgm:pt>
    <dgm:pt modelId="{FC2D7A04-DE60-4F05-A40D-CED7663FA027}">
      <dgm:prSet phldrT="[Text]"/>
      <dgm:spPr/>
      <dgm:t>
        <a:bodyPr/>
        <a:lstStyle/>
        <a:p>
          <a:r>
            <a:rPr lang="en-US" dirty="0"/>
            <a:t>Mobile app</a:t>
          </a:r>
        </a:p>
      </dgm:t>
    </dgm:pt>
    <dgm:pt modelId="{92D7AC47-6712-453A-971C-BABB8487C2C5}" type="parTrans" cxnId="{6A5BE158-5F39-4433-8D39-6ED3ACAC8450}">
      <dgm:prSet/>
      <dgm:spPr/>
      <dgm:t>
        <a:bodyPr/>
        <a:lstStyle/>
        <a:p>
          <a:endParaRPr lang="en-US"/>
        </a:p>
      </dgm:t>
    </dgm:pt>
    <dgm:pt modelId="{FD8F8B7E-A7D3-430F-BD87-6AE2B39E0E51}" type="sibTrans" cxnId="{6A5BE158-5F39-4433-8D39-6ED3ACAC8450}">
      <dgm:prSet/>
      <dgm:spPr/>
      <dgm:t>
        <a:bodyPr/>
        <a:lstStyle/>
        <a:p>
          <a:endParaRPr lang="en-US"/>
        </a:p>
      </dgm:t>
    </dgm:pt>
    <dgm:pt modelId="{31E64F6A-02AF-40B1-92F1-CC2DC9663587}">
      <dgm:prSet phldrT="[Text]"/>
      <dgm:spPr/>
      <dgm:t>
        <a:bodyPr/>
        <a:lstStyle/>
        <a:p>
          <a:r>
            <a:rPr lang="en-US" dirty="0"/>
            <a:t>Mobile web app</a:t>
          </a:r>
        </a:p>
      </dgm:t>
    </dgm:pt>
    <dgm:pt modelId="{047A8C1C-FCA8-4977-A05C-FDFDD1462E55}" type="parTrans" cxnId="{22DF70E0-7470-4DDB-812A-A374D3C31D29}">
      <dgm:prSet/>
      <dgm:spPr/>
      <dgm:t>
        <a:bodyPr/>
        <a:lstStyle/>
        <a:p>
          <a:endParaRPr lang="en-US"/>
        </a:p>
      </dgm:t>
    </dgm:pt>
    <dgm:pt modelId="{46959A67-B643-42DB-9741-0BE9C709F810}" type="sibTrans" cxnId="{22DF70E0-7470-4DDB-812A-A374D3C31D29}">
      <dgm:prSet/>
      <dgm:spPr/>
      <dgm:t>
        <a:bodyPr/>
        <a:lstStyle/>
        <a:p>
          <a:endParaRPr lang="en-US"/>
        </a:p>
      </dgm:t>
    </dgm:pt>
    <dgm:pt modelId="{2E2ADE3D-811B-4832-9BA4-99D090B50D78}">
      <dgm:prSet phldrT="[Text]"/>
      <dgm:spPr/>
      <dgm:t>
        <a:bodyPr/>
        <a:lstStyle/>
        <a:p>
          <a:r>
            <a:rPr lang="en-US" dirty="0"/>
            <a:t>Freeware</a:t>
          </a:r>
        </a:p>
      </dgm:t>
    </dgm:pt>
    <dgm:pt modelId="{2182F4DB-E1BB-43DC-94FA-C7F56BDDB3A6}" type="parTrans" cxnId="{65540A3D-D93F-4BF5-B3AC-CCB734E9A0A5}">
      <dgm:prSet/>
      <dgm:spPr/>
      <dgm:t>
        <a:bodyPr/>
        <a:lstStyle/>
        <a:p>
          <a:endParaRPr lang="en-US"/>
        </a:p>
      </dgm:t>
    </dgm:pt>
    <dgm:pt modelId="{131BE162-C242-446E-B235-DB7D9D76B5FF}" type="sibTrans" cxnId="{65540A3D-D93F-4BF5-B3AC-CCB734E9A0A5}">
      <dgm:prSet/>
      <dgm:spPr/>
      <dgm:t>
        <a:bodyPr/>
        <a:lstStyle/>
        <a:p>
          <a:endParaRPr lang="en-US"/>
        </a:p>
      </dgm:t>
    </dgm:pt>
    <dgm:pt modelId="{EC5476DD-F7F9-49F1-87EB-888CA4B70B17}">
      <dgm:prSet phldrT="[Text]"/>
      <dgm:spPr/>
      <dgm:t>
        <a:bodyPr/>
        <a:lstStyle/>
        <a:p>
          <a:r>
            <a:rPr lang="en-US" dirty="0"/>
            <a:t>Public domain</a:t>
          </a:r>
        </a:p>
      </dgm:t>
    </dgm:pt>
    <dgm:pt modelId="{913E2A7B-08F8-4B02-BD5D-B35E82EA7980}" type="parTrans" cxnId="{6EF6AF68-BBAB-41F4-B496-930DB6D2A47B}">
      <dgm:prSet/>
      <dgm:spPr/>
      <dgm:t>
        <a:bodyPr/>
        <a:lstStyle/>
        <a:p>
          <a:endParaRPr lang="en-US"/>
        </a:p>
      </dgm:t>
    </dgm:pt>
    <dgm:pt modelId="{C713B261-39D7-4411-BD62-068953ABCD3F}" type="sibTrans" cxnId="{6EF6AF68-BBAB-41F4-B496-930DB6D2A47B}">
      <dgm:prSet/>
      <dgm:spPr/>
      <dgm:t>
        <a:bodyPr/>
        <a:lstStyle/>
        <a:p>
          <a:endParaRPr lang="en-US"/>
        </a:p>
      </dgm:t>
    </dgm:pt>
    <dgm:pt modelId="{269737A1-0EAC-4F24-A027-D35D1F0A96F3}">
      <dgm:prSet phldrT="[Text]"/>
      <dgm:spPr/>
      <dgm:t>
        <a:bodyPr/>
        <a:lstStyle/>
        <a:p>
          <a:r>
            <a:rPr lang="en-US" dirty="0"/>
            <a:t>Open source</a:t>
          </a:r>
        </a:p>
      </dgm:t>
    </dgm:pt>
    <dgm:pt modelId="{A59611AF-91EA-4CE5-BC65-C1EF98ABF80D}" type="parTrans" cxnId="{98BA1B1B-CFDC-410B-901D-951C4AE7799B}">
      <dgm:prSet/>
      <dgm:spPr/>
      <dgm:t>
        <a:bodyPr/>
        <a:lstStyle/>
        <a:p>
          <a:endParaRPr lang="en-US"/>
        </a:p>
      </dgm:t>
    </dgm:pt>
    <dgm:pt modelId="{705C75F5-204F-4409-80CE-5B0BABE647E6}" type="sibTrans" cxnId="{98BA1B1B-CFDC-410B-901D-951C4AE7799B}">
      <dgm:prSet/>
      <dgm:spPr/>
      <dgm:t>
        <a:bodyPr/>
        <a:lstStyle/>
        <a:p>
          <a:endParaRPr lang="en-US"/>
        </a:p>
      </dgm:t>
    </dgm:pt>
    <dgm:pt modelId="{F1056D48-4826-4B6C-B493-3CA155E8926A}" type="pres">
      <dgm:prSet presAssocID="{69D07884-CF2C-4CB3-A8D1-733408CD2F45}" presName="diagram" presStyleCnt="0">
        <dgm:presLayoutVars>
          <dgm:dir/>
          <dgm:resizeHandles val="exact"/>
        </dgm:presLayoutVars>
      </dgm:prSet>
      <dgm:spPr/>
    </dgm:pt>
    <dgm:pt modelId="{50586924-BEDD-425F-A909-613CBAEF2D08}" type="pres">
      <dgm:prSet presAssocID="{E49EE194-B242-4BDB-B5B1-A012A63FF4F2}" presName="node" presStyleLbl="node1" presStyleIdx="0" presStyleCnt="9">
        <dgm:presLayoutVars>
          <dgm:bulletEnabled val="1"/>
        </dgm:presLayoutVars>
      </dgm:prSet>
      <dgm:spPr/>
    </dgm:pt>
    <dgm:pt modelId="{4F23805B-A2EB-4355-84E6-E592BC3D129E}" type="pres">
      <dgm:prSet presAssocID="{934A60B9-0231-4D19-8602-C1B25D8D3C72}" presName="sibTrans" presStyleCnt="0"/>
      <dgm:spPr/>
    </dgm:pt>
    <dgm:pt modelId="{CF7CEF78-50BB-4E51-9126-350F2F4DBB15}" type="pres">
      <dgm:prSet presAssocID="{EA10A3E8-BBDA-49B5-82D0-6E91FEF2D43F}" presName="node" presStyleLbl="node1" presStyleIdx="1" presStyleCnt="9">
        <dgm:presLayoutVars>
          <dgm:bulletEnabled val="1"/>
        </dgm:presLayoutVars>
      </dgm:prSet>
      <dgm:spPr/>
    </dgm:pt>
    <dgm:pt modelId="{17126DE2-B205-417F-BA89-B6552E4BBF62}" type="pres">
      <dgm:prSet presAssocID="{B52F5A71-250E-4A22-B9F7-E41CED67A623}" presName="sibTrans" presStyleCnt="0"/>
      <dgm:spPr/>
    </dgm:pt>
    <dgm:pt modelId="{AF57C696-50C5-4C7E-ACAA-8C686F5C704D}" type="pres">
      <dgm:prSet presAssocID="{8A847B6C-CCB9-4FF3-8F9C-C8A8748DC264}" presName="node" presStyleLbl="node1" presStyleIdx="2" presStyleCnt="9">
        <dgm:presLayoutVars>
          <dgm:bulletEnabled val="1"/>
        </dgm:presLayoutVars>
      </dgm:prSet>
      <dgm:spPr/>
    </dgm:pt>
    <dgm:pt modelId="{A3C15657-7CD0-4697-8502-99C0C213784D}" type="pres">
      <dgm:prSet presAssocID="{5FEB593F-4695-46E7-9ABC-622D385318D5}" presName="sibTrans" presStyleCnt="0"/>
      <dgm:spPr/>
    </dgm:pt>
    <dgm:pt modelId="{CFB7A998-591D-4A13-9279-397C3C774804}" type="pres">
      <dgm:prSet presAssocID="{FC2D7A04-DE60-4F05-A40D-CED7663FA027}" presName="node" presStyleLbl="node1" presStyleIdx="3" presStyleCnt="9">
        <dgm:presLayoutVars>
          <dgm:bulletEnabled val="1"/>
        </dgm:presLayoutVars>
      </dgm:prSet>
      <dgm:spPr/>
    </dgm:pt>
    <dgm:pt modelId="{DAC2585F-8CEA-4FB5-A813-38BA69B8A49E}" type="pres">
      <dgm:prSet presAssocID="{FD8F8B7E-A7D3-430F-BD87-6AE2B39E0E51}" presName="sibTrans" presStyleCnt="0"/>
      <dgm:spPr/>
    </dgm:pt>
    <dgm:pt modelId="{EB10EDE6-5932-439D-9E06-413486571EEA}" type="pres">
      <dgm:prSet presAssocID="{31E64F6A-02AF-40B1-92F1-CC2DC9663587}" presName="node" presStyleLbl="node1" presStyleIdx="4" presStyleCnt="9">
        <dgm:presLayoutVars>
          <dgm:bulletEnabled val="1"/>
        </dgm:presLayoutVars>
      </dgm:prSet>
      <dgm:spPr/>
    </dgm:pt>
    <dgm:pt modelId="{0E07ABB5-7F9B-4EBD-8509-BA15B1F20E0E}" type="pres">
      <dgm:prSet presAssocID="{46959A67-B643-42DB-9741-0BE9C709F810}" presName="sibTrans" presStyleCnt="0"/>
      <dgm:spPr/>
    </dgm:pt>
    <dgm:pt modelId="{5D8118D2-44CC-4662-9182-AC0E98EEB73B}" type="pres">
      <dgm:prSet presAssocID="{0C7E4427-0282-4832-B1F3-2C93670C5440}" presName="node" presStyleLbl="node1" presStyleIdx="5" presStyleCnt="9">
        <dgm:presLayoutVars>
          <dgm:bulletEnabled val="1"/>
        </dgm:presLayoutVars>
      </dgm:prSet>
      <dgm:spPr/>
    </dgm:pt>
    <dgm:pt modelId="{CB700CF6-2307-49A6-BE51-B016B6403079}" type="pres">
      <dgm:prSet presAssocID="{BAB0E2B4-8C2A-418B-ABDA-96ADB577707A}" presName="sibTrans" presStyleCnt="0"/>
      <dgm:spPr/>
    </dgm:pt>
    <dgm:pt modelId="{7AC35CC6-2F5C-4F70-B2F0-5022FDE7A779}" type="pres">
      <dgm:prSet presAssocID="{2E2ADE3D-811B-4832-9BA4-99D090B50D78}" presName="node" presStyleLbl="node1" presStyleIdx="6" presStyleCnt="9">
        <dgm:presLayoutVars>
          <dgm:bulletEnabled val="1"/>
        </dgm:presLayoutVars>
      </dgm:prSet>
      <dgm:spPr/>
    </dgm:pt>
    <dgm:pt modelId="{72185529-D53C-44E6-AD5F-BA944BE58092}" type="pres">
      <dgm:prSet presAssocID="{131BE162-C242-446E-B235-DB7D9D76B5FF}" presName="sibTrans" presStyleCnt="0"/>
      <dgm:spPr/>
    </dgm:pt>
    <dgm:pt modelId="{9B402B1B-C916-4504-A6FD-C76B4E53BBA9}" type="pres">
      <dgm:prSet presAssocID="{269737A1-0EAC-4F24-A027-D35D1F0A96F3}" presName="node" presStyleLbl="node1" presStyleIdx="7" presStyleCnt="9">
        <dgm:presLayoutVars>
          <dgm:bulletEnabled val="1"/>
        </dgm:presLayoutVars>
      </dgm:prSet>
      <dgm:spPr/>
    </dgm:pt>
    <dgm:pt modelId="{4EC593A3-4C25-4DE0-A734-59BDA3A36875}" type="pres">
      <dgm:prSet presAssocID="{705C75F5-204F-4409-80CE-5B0BABE647E6}" presName="sibTrans" presStyleCnt="0"/>
      <dgm:spPr/>
    </dgm:pt>
    <dgm:pt modelId="{BCDF01B5-5748-4FCA-86EA-E4EB1915F89F}" type="pres">
      <dgm:prSet presAssocID="{EC5476DD-F7F9-49F1-87EB-888CA4B70B17}" presName="node" presStyleLbl="node1" presStyleIdx="8" presStyleCnt="9">
        <dgm:presLayoutVars>
          <dgm:bulletEnabled val="1"/>
        </dgm:presLayoutVars>
      </dgm:prSet>
      <dgm:spPr/>
    </dgm:pt>
  </dgm:ptLst>
  <dgm:cxnLst>
    <dgm:cxn modelId="{3A49F00C-8E1A-45A6-84B1-9AF091C19F10}" type="presOf" srcId="{69D07884-CF2C-4CB3-A8D1-733408CD2F45}" destId="{F1056D48-4826-4B6C-B493-3CA155E8926A}" srcOrd="0" destOrd="0" presId="urn:microsoft.com/office/officeart/2005/8/layout/default#10"/>
    <dgm:cxn modelId="{BC97031A-DC07-4C0F-859B-23528567612E}" srcId="{69D07884-CF2C-4CB3-A8D1-733408CD2F45}" destId="{8A847B6C-CCB9-4FF3-8F9C-C8A8748DC264}" srcOrd="2" destOrd="0" parTransId="{C216E628-00C8-423C-93C8-B0644674B47A}" sibTransId="{5FEB593F-4695-46E7-9ABC-622D385318D5}"/>
    <dgm:cxn modelId="{7B461C1A-2B24-4005-9A25-304ECCB5B870}" type="presOf" srcId="{269737A1-0EAC-4F24-A027-D35D1F0A96F3}" destId="{9B402B1B-C916-4504-A6FD-C76B4E53BBA9}" srcOrd="0" destOrd="0" presId="urn:microsoft.com/office/officeart/2005/8/layout/default#10"/>
    <dgm:cxn modelId="{98BA1B1B-CFDC-410B-901D-951C4AE7799B}" srcId="{69D07884-CF2C-4CB3-A8D1-733408CD2F45}" destId="{269737A1-0EAC-4F24-A027-D35D1F0A96F3}" srcOrd="7" destOrd="0" parTransId="{A59611AF-91EA-4CE5-BC65-C1EF98ABF80D}" sibTransId="{705C75F5-204F-4409-80CE-5B0BABE647E6}"/>
    <dgm:cxn modelId="{2B1E5E28-8279-40C5-B50B-C6DEA664774A}" type="presOf" srcId="{8A847B6C-CCB9-4FF3-8F9C-C8A8748DC264}" destId="{AF57C696-50C5-4C7E-ACAA-8C686F5C704D}" srcOrd="0" destOrd="0" presId="urn:microsoft.com/office/officeart/2005/8/layout/default#10"/>
    <dgm:cxn modelId="{BA5EEE37-FBC7-40A0-8A0E-7FC3039D053B}" type="presOf" srcId="{E49EE194-B242-4BDB-B5B1-A012A63FF4F2}" destId="{50586924-BEDD-425F-A909-613CBAEF2D08}" srcOrd="0" destOrd="0" presId="urn:microsoft.com/office/officeart/2005/8/layout/default#10"/>
    <dgm:cxn modelId="{65540A3D-D93F-4BF5-B3AC-CCB734E9A0A5}" srcId="{69D07884-CF2C-4CB3-A8D1-733408CD2F45}" destId="{2E2ADE3D-811B-4832-9BA4-99D090B50D78}" srcOrd="6" destOrd="0" parTransId="{2182F4DB-E1BB-43DC-94FA-C7F56BDDB3A6}" sibTransId="{131BE162-C242-446E-B235-DB7D9D76B5FF}"/>
    <dgm:cxn modelId="{6EF6AF68-BBAB-41F4-B496-930DB6D2A47B}" srcId="{69D07884-CF2C-4CB3-A8D1-733408CD2F45}" destId="{EC5476DD-F7F9-49F1-87EB-888CA4B70B17}" srcOrd="8" destOrd="0" parTransId="{913E2A7B-08F8-4B02-BD5D-B35E82EA7980}" sibTransId="{C713B261-39D7-4411-BD62-068953ABCD3F}"/>
    <dgm:cxn modelId="{CBDD4252-40DD-4D46-9E1E-38318EADB0CC}" srcId="{69D07884-CF2C-4CB3-A8D1-733408CD2F45}" destId="{0C7E4427-0282-4832-B1F3-2C93670C5440}" srcOrd="5" destOrd="0" parTransId="{0473747F-95E5-4099-A598-AF161D065620}" sibTransId="{BAB0E2B4-8C2A-418B-ABDA-96ADB577707A}"/>
    <dgm:cxn modelId="{6A5BE158-5F39-4433-8D39-6ED3ACAC8450}" srcId="{69D07884-CF2C-4CB3-A8D1-733408CD2F45}" destId="{FC2D7A04-DE60-4F05-A40D-CED7663FA027}" srcOrd="3" destOrd="0" parTransId="{92D7AC47-6712-453A-971C-BABB8487C2C5}" sibTransId="{FD8F8B7E-A7D3-430F-BD87-6AE2B39E0E51}"/>
    <dgm:cxn modelId="{A0929A89-74B1-4AC2-819F-153377DC9E29}" type="presOf" srcId="{EC5476DD-F7F9-49F1-87EB-888CA4B70B17}" destId="{BCDF01B5-5748-4FCA-86EA-E4EB1915F89F}" srcOrd="0" destOrd="0" presId="urn:microsoft.com/office/officeart/2005/8/layout/default#10"/>
    <dgm:cxn modelId="{D7D333BB-3C17-4F7F-BA77-3D03527808C7}" type="presOf" srcId="{FC2D7A04-DE60-4F05-A40D-CED7663FA027}" destId="{CFB7A998-591D-4A13-9279-397C3C774804}" srcOrd="0" destOrd="0" presId="urn:microsoft.com/office/officeart/2005/8/layout/default#10"/>
    <dgm:cxn modelId="{47589ABE-11BE-4AC5-A635-914D17226B33}" type="presOf" srcId="{0C7E4427-0282-4832-B1F3-2C93670C5440}" destId="{5D8118D2-44CC-4662-9182-AC0E98EEB73B}" srcOrd="0" destOrd="0" presId="urn:microsoft.com/office/officeart/2005/8/layout/default#10"/>
    <dgm:cxn modelId="{EBA492C1-2606-4243-9653-51C374DBFFAB}" type="presOf" srcId="{31E64F6A-02AF-40B1-92F1-CC2DC9663587}" destId="{EB10EDE6-5932-439D-9E06-413486571EEA}" srcOrd="0" destOrd="0" presId="urn:microsoft.com/office/officeart/2005/8/layout/default#10"/>
    <dgm:cxn modelId="{311BF1C7-29AC-4C46-AECB-313DFA1A46B2}" type="presOf" srcId="{2E2ADE3D-811B-4832-9BA4-99D090B50D78}" destId="{7AC35CC6-2F5C-4F70-B2F0-5022FDE7A779}" srcOrd="0" destOrd="0" presId="urn:microsoft.com/office/officeart/2005/8/layout/default#10"/>
    <dgm:cxn modelId="{671F8ECD-E23E-4EFC-8A98-ACD588E79844}" srcId="{69D07884-CF2C-4CB3-A8D1-733408CD2F45}" destId="{EA10A3E8-BBDA-49B5-82D0-6E91FEF2D43F}" srcOrd="1" destOrd="0" parTransId="{0DCDF45A-8522-41CD-BC11-F76FB1CCE6CF}" sibTransId="{B52F5A71-250E-4A22-B9F7-E41CED67A623}"/>
    <dgm:cxn modelId="{86D0E5D6-4189-49CF-9A57-DDDBC5D0064F}" type="presOf" srcId="{EA10A3E8-BBDA-49B5-82D0-6E91FEF2D43F}" destId="{CF7CEF78-50BB-4E51-9126-350F2F4DBB15}" srcOrd="0" destOrd="0" presId="urn:microsoft.com/office/officeart/2005/8/layout/default#10"/>
    <dgm:cxn modelId="{22DF70E0-7470-4DDB-812A-A374D3C31D29}" srcId="{69D07884-CF2C-4CB3-A8D1-733408CD2F45}" destId="{31E64F6A-02AF-40B1-92F1-CC2DC9663587}" srcOrd="4" destOrd="0" parTransId="{047A8C1C-FCA8-4977-A05C-FDFDD1462E55}" sibTransId="{46959A67-B643-42DB-9741-0BE9C709F810}"/>
    <dgm:cxn modelId="{40E45CFC-18E2-44DF-917F-2D41326F4DDB}" srcId="{69D07884-CF2C-4CB3-A8D1-733408CD2F45}" destId="{E49EE194-B242-4BDB-B5B1-A012A63FF4F2}" srcOrd="0" destOrd="0" parTransId="{C6EF8E23-7912-42AC-BEA5-C2DFA4F0EBD4}" sibTransId="{934A60B9-0231-4D19-8602-C1B25D8D3C72}"/>
    <dgm:cxn modelId="{80C86AD8-B4CA-4ED3-B94A-E47A63A0203B}" type="presParOf" srcId="{F1056D48-4826-4B6C-B493-3CA155E8926A}" destId="{50586924-BEDD-425F-A909-613CBAEF2D08}" srcOrd="0" destOrd="0" presId="urn:microsoft.com/office/officeart/2005/8/layout/default#10"/>
    <dgm:cxn modelId="{9F2AEE0D-1064-4D17-9F3E-E5521D750CA2}" type="presParOf" srcId="{F1056D48-4826-4B6C-B493-3CA155E8926A}" destId="{4F23805B-A2EB-4355-84E6-E592BC3D129E}" srcOrd="1" destOrd="0" presId="urn:microsoft.com/office/officeart/2005/8/layout/default#10"/>
    <dgm:cxn modelId="{E80994AE-DB1E-4247-8ECA-3025F6538BD1}" type="presParOf" srcId="{F1056D48-4826-4B6C-B493-3CA155E8926A}" destId="{CF7CEF78-50BB-4E51-9126-350F2F4DBB15}" srcOrd="2" destOrd="0" presId="urn:microsoft.com/office/officeart/2005/8/layout/default#10"/>
    <dgm:cxn modelId="{AADB7F30-9C30-43C6-9BA6-5DDBFA7FD1D4}" type="presParOf" srcId="{F1056D48-4826-4B6C-B493-3CA155E8926A}" destId="{17126DE2-B205-417F-BA89-B6552E4BBF62}" srcOrd="3" destOrd="0" presId="urn:microsoft.com/office/officeart/2005/8/layout/default#10"/>
    <dgm:cxn modelId="{C1B3DD3C-DEE7-44C6-86C0-8302B051B805}" type="presParOf" srcId="{F1056D48-4826-4B6C-B493-3CA155E8926A}" destId="{AF57C696-50C5-4C7E-ACAA-8C686F5C704D}" srcOrd="4" destOrd="0" presId="urn:microsoft.com/office/officeart/2005/8/layout/default#10"/>
    <dgm:cxn modelId="{BFD44CB7-04D4-4407-883C-CFAA1C7B8932}" type="presParOf" srcId="{F1056D48-4826-4B6C-B493-3CA155E8926A}" destId="{A3C15657-7CD0-4697-8502-99C0C213784D}" srcOrd="5" destOrd="0" presId="urn:microsoft.com/office/officeart/2005/8/layout/default#10"/>
    <dgm:cxn modelId="{73A3D0DD-6721-4AE0-B8CF-121B2C5D7520}" type="presParOf" srcId="{F1056D48-4826-4B6C-B493-3CA155E8926A}" destId="{CFB7A998-591D-4A13-9279-397C3C774804}" srcOrd="6" destOrd="0" presId="urn:microsoft.com/office/officeart/2005/8/layout/default#10"/>
    <dgm:cxn modelId="{D40E5BDB-56E6-4870-99D1-D24357FACB6E}" type="presParOf" srcId="{F1056D48-4826-4B6C-B493-3CA155E8926A}" destId="{DAC2585F-8CEA-4FB5-A813-38BA69B8A49E}" srcOrd="7" destOrd="0" presId="urn:microsoft.com/office/officeart/2005/8/layout/default#10"/>
    <dgm:cxn modelId="{45FB1285-E586-40B9-B967-82CA05697642}" type="presParOf" srcId="{F1056D48-4826-4B6C-B493-3CA155E8926A}" destId="{EB10EDE6-5932-439D-9E06-413486571EEA}" srcOrd="8" destOrd="0" presId="urn:microsoft.com/office/officeart/2005/8/layout/default#10"/>
    <dgm:cxn modelId="{7DA0C717-0B85-43FE-899A-B7346041C106}" type="presParOf" srcId="{F1056D48-4826-4B6C-B493-3CA155E8926A}" destId="{0E07ABB5-7F9B-4EBD-8509-BA15B1F20E0E}" srcOrd="9" destOrd="0" presId="urn:microsoft.com/office/officeart/2005/8/layout/default#10"/>
    <dgm:cxn modelId="{3BBA318A-704D-4B9A-9555-E85054BD874E}" type="presParOf" srcId="{F1056D48-4826-4B6C-B493-3CA155E8926A}" destId="{5D8118D2-44CC-4662-9182-AC0E98EEB73B}" srcOrd="10" destOrd="0" presId="urn:microsoft.com/office/officeart/2005/8/layout/default#10"/>
    <dgm:cxn modelId="{6F9924E4-D88A-4312-BF50-35ACE5C60A0D}" type="presParOf" srcId="{F1056D48-4826-4B6C-B493-3CA155E8926A}" destId="{CB700CF6-2307-49A6-BE51-B016B6403079}" srcOrd="11" destOrd="0" presId="urn:microsoft.com/office/officeart/2005/8/layout/default#10"/>
    <dgm:cxn modelId="{DDCA1CBC-48D7-4E03-96E7-B178877E737A}" type="presParOf" srcId="{F1056D48-4826-4B6C-B493-3CA155E8926A}" destId="{7AC35CC6-2F5C-4F70-B2F0-5022FDE7A779}" srcOrd="12" destOrd="0" presId="urn:microsoft.com/office/officeart/2005/8/layout/default#10"/>
    <dgm:cxn modelId="{BEBB8C1C-A7EA-46EA-A189-368660BB341C}" type="presParOf" srcId="{F1056D48-4826-4B6C-B493-3CA155E8926A}" destId="{72185529-D53C-44E6-AD5F-BA944BE58092}" srcOrd="13" destOrd="0" presId="urn:microsoft.com/office/officeart/2005/8/layout/default#10"/>
    <dgm:cxn modelId="{7B8D1E35-088E-4448-81A8-935B6FEE0E03}" type="presParOf" srcId="{F1056D48-4826-4B6C-B493-3CA155E8926A}" destId="{9B402B1B-C916-4504-A6FD-C76B4E53BBA9}" srcOrd="14" destOrd="0" presId="urn:microsoft.com/office/officeart/2005/8/layout/default#10"/>
    <dgm:cxn modelId="{16BEF696-9FFA-42ED-BD17-917375034D46}" type="presParOf" srcId="{F1056D48-4826-4B6C-B493-3CA155E8926A}" destId="{4EC593A3-4C25-4DE0-A734-59BDA3A36875}" srcOrd="15" destOrd="0" presId="urn:microsoft.com/office/officeart/2005/8/layout/default#10"/>
    <dgm:cxn modelId="{850C91DC-0C5F-4E2B-A06C-BA55EF659172}" type="presParOf" srcId="{F1056D48-4826-4B6C-B493-3CA155E8926A}" destId="{BCDF01B5-5748-4FCA-86EA-E4EB1915F89F}" srcOrd="16" destOrd="0" presId="urn:microsoft.com/office/officeart/2005/8/layout/default#1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0FD13B7-F671-4C4E-B664-184CCEAA8BEE}" type="doc">
      <dgm:prSet loTypeId="urn:microsoft.com/office/officeart/2005/8/layout/default#15" loCatId="list" qsTypeId="urn:microsoft.com/office/officeart/2005/8/quickstyle/simple5" qsCatId="simple" csTypeId="urn:microsoft.com/office/officeart/2005/8/colors/accent4_1" csCatId="accent4" phldr="1"/>
      <dgm:spPr/>
      <dgm:t>
        <a:bodyPr/>
        <a:lstStyle/>
        <a:p>
          <a:endParaRPr lang="en-US"/>
        </a:p>
      </dgm:t>
    </dgm:pt>
    <dgm:pt modelId="{155BB151-3856-4C86-BC70-3C943ED312E8}">
      <dgm:prSet phldrT="[Text]"/>
      <dgm:spPr/>
      <dgm:t>
        <a:bodyPr/>
        <a:lstStyle/>
        <a:p>
          <a:r>
            <a:rPr lang="en-US" dirty="0"/>
            <a:t>Word processing</a:t>
          </a:r>
        </a:p>
      </dgm:t>
    </dgm:pt>
    <dgm:pt modelId="{9AA6612B-1BD6-418D-B855-627CAE15C1FE}" type="parTrans" cxnId="{A35BFBE7-9E1C-4BEB-9C99-F4559FD8CEF3}">
      <dgm:prSet/>
      <dgm:spPr/>
      <dgm:t>
        <a:bodyPr/>
        <a:lstStyle/>
        <a:p>
          <a:endParaRPr lang="en-US"/>
        </a:p>
      </dgm:t>
    </dgm:pt>
    <dgm:pt modelId="{00A8D741-27E8-4445-B0A0-016599EDFA24}" type="sibTrans" cxnId="{A35BFBE7-9E1C-4BEB-9C99-F4559FD8CEF3}">
      <dgm:prSet/>
      <dgm:spPr/>
      <dgm:t>
        <a:bodyPr/>
        <a:lstStyle/>
        <a:p>
          <a:endParaRPr lang="en-US"/>
        </a:p>
      </dgm:t>
    </dgm:pt>
    <dgm:pt modelId="{E43EC367-257B-4E6A-AECA-9A1BACC467DA}">
      <dgm:prSet phldrT="[Text]"/>
      <dgm:spPr/>
      <dgm:t>
        <a:bodyPr/>
        <a:lstStyle/>
        <a:p>
          <a:r>
            <a:rPr lang="en-US" dirty="0"/>
            <a:t>Presentation</a:t>
          </a:r>
        </a:p>
      </dgm:t>
    </dgm:pt>
    <dgm:pt modelId="{61F34DF1-24B0-4DC7-BFAB-E211CAC8B256}" type="parTrans" cxnId="{008A877A-0305-4D64-A911-30E8EE4C1E92}">
      <dgm:prSet/>
      <dgm:spPr/>
      <dgm:t>
        <a:bodyPr/>
        <a:lstStyle/>
        <a:p>
          <a:endParaRPr lang="en-US"/>
        </a:p>
      </dgm:t>
    </dgm:pt>
    <dgm:pt modelId="{CD15B0C6-FACA-4E97-A12A-1C9C61D36C02}" type="sibTrans" cxnId="{008A877A-0305-4D64-A911-30E8EE4C1E92}">
      <dgm:prSet/>
      <dgm:spPr/>
      <dgm:t>
        <a:bodyPr/>
        <a:lstStyle/>
        <a:p>
          <a:endParaRPr lang="en-US"/>
        </a:p>
      </dgm:t>
    </dgm:pt>
    <dgm:pt modelId="{FB50A4A7-C54D-4F67-AC1B-126869310BBE}">
      <dgm:prSet phldrT="[Text]"/>
      <dgm:spPr/>
      <dgm:t>
        <a:bodyPr/>
        <a:lstStyle/>
        <a:p>
          <a:r>
            <a:rPr lang="en-US" dirty="0"/>
            <a:t>Spreadsheet</a:t>
          </a:r>
        </a:p>
      </dgm:t>
    </dgm:pt>
    <dgm:pt modelId="{CA105433-CACE-47E4-8789-5075F9315317}" type="parTrans" cxnId="{BB24AB09-5283-49C2-91E9-A3DE99893BE4}">
      <dgm:prSet/>
      <dgm:spPr/>
      <dgm:t>
        <a:bodyPr/>
        <a:lstStyle/>
        <a:p>
          <a:endParaRPr lang="en-US"/>
        </a:p>
      </dgm:t>
    </dgm:pt>
    <dgm:pt modelId="{46FCA4EE-8AFB-41BE-A2AF-1F07572DB1DA}" type="sibTrans" cxnId="{BB24AB09-5283-49C2-91E9-A3DE99893BE4}">
      <dgm:prSet/>
      <dgm:spPr/>
      <dgm:t>
        <a:bodyPr/>
        <a:lstStyle/>
        <a:p>
          <a:endParaRPr lang="en-US"/>
        </a:p>
      </dgm:t>
    </dgm:pt>
    <dgm:pt modelId="{B84FC5CC-9FE2-40BD-A8CD-C6652D143181}">
      <dgm:prSet phldrT="[Text]"/>
      <dgm:spPr/>
      <dgm:t>
        <a:bodyPr/>
        <a:lstStyle/>
        <a:p>
          <a:r>
            <a:rPr lang="en-US" dirty="0"/>
            <a:t>Database</a:t>
          </a:r>
        </a:p>
      </dgm:t>
    </dgm:pt>
    <dgm:pt modelId="{DEA14BC9-7DE6-4498-813C-D305C5269BB2}" type="parTrans" cxnId="{AE71F91B-2672-4A95-8DA9-061040407B92}">
      <dgm:prSet/>
      <dgm:spPr/>
      <dgm:t>
        <a:bodyPr/>
        <a:lstStyle/>
        <a:p>
          <a:endParaRPr lang="en-US"/>
        </a:p>
      </dgm:t>
    </dgm:pt>
    <dgm:pt modelId="{0A8EF6DC-1A7D-4DDA-955E-8F3E48F19324}" type="sibTrans" cxnId="{AE71F91B-2672-4A95-8DA9-061040407B92}">
      <dgm:prSet/>
      <dgm:spPr/>
      <dgm:t>
        <a:bodyPr/>
        <a:lstStyle/>
        <a:p>
          <a:endParaRPr lang="en-US"/>
        </a:p>
      </dgm:t>
    </dgm:pt>
    <dgm:pt modelId="{9EC77A11-6467-43DB-A2CE-047A5FBAD573}">
      <dgm:prSet phldrT="[Text]"/>
      <dgm:spPr/>
      <dgm:t>
        <a:bodyPr/>
        <a:lstStyle/>
        <a:p>
          <a:r>
            <a:rPr lang="en-US" dirty="0"/>
            <a:t>Note taking</a:t>
          </a:r>
        </a:p>
      </dgm:t>
    </dgm:pt>
    <dgm:pt modelId="{21F71C65-9830-49A6-A615-6E468DE29677}" type="parTrans" cxnId="{D2ACDC13-1180-4A16-84C7-9531E9DA3487}">
      <dgm:prSet/>
      <dgm:spPr/>
      <dgm:t>
        <a:bodyPr/>
        <a:lstStyle/>
        <a:p>
          <a:endParaRPr lang="en-US"/>
        </a:p>
      </dgm:t>
    </dgm:pt>
    <dgm:pt modelId="{5CB231F6-F8FC-46BD-9F3D-1A5701BF2F25}" type="sibTrans" cxnId="{D2ACDC13-1180-4A16-84C7-9531E9DA3487}">
      <dgm:prSet/>
      <dgm:spPr/>
      <dgm:t>
        <a:bodyPr/>
        <a:lstStyle/>
        <a:p>
          <a:endParaRPr lang="en-US"/>
        </a:p>
      </dgm:t>
    </dgm:pt>
    <dgm:pt modelId="{FECF7167-10E5-4145-9A63-5EE7A8B1AB1B}">
      <dgm:prSet phldrT="[Text]"/>
      <dgm:spPr/>
      <dgm:t>
        <a:bodyPr/>
        <a:lstStyle/>
        <a:p>
          <a:r>
            <a:rPr lang="en-US" dirty="0"/>
            <a:t>Calendar and contact management</a:t>
          </a:r>
        </a:p>
      </dgm:t>
    </dgm:pt>
    <dgm:pt modelId="{0227A94A-10AF-4973-9044-AF17C8049A4A}" type="parTrans" cxnId="{A58E1028-2398-4535-A5C0-5E15088B2C07}">
      <dgm:prSet/>
      <dgm:spPr/>
      <dgm:t>
        <a:bodyPr/>
        <a:lstStyle/>
        <a:p>
          <a:endParaRPr lang="en-US"/>
        </a:p>
      </dgm:t>
    </dgm:pt>
    <dgm:pt modelId="{8A80A670-1C35-4110-AA2B-BDFB309C1FC4}" type="sibTrans" cxnId="{A58E1028-2398-4535-A5C0-5E15088B2C07}">
      <dgm:prSet/>
      <dgm:spPr/>
      <dgm:t>
        <a:bodyPr/>
        <a:lstStyle/>
        <a:p>
          <a:endParaRPr lang="en-US"/>
        </a:p>
      </dgm:t>
    </dgm:pt>
    <dgm:pt modelId="{171A2742-9661-46BD-96FA-40C44DCFBB8F}">
      <dgm:prSet phldrT="[Text]"/>
      <dgm:spPr/>
      <dgm:t>
        <a:bodyPr/>
        <a:lstStyle/>
        <a:p>
          <a:r>
            <a:rPr lang="en-US" dirty="0"/>
            <a:t>Project management</a:t>
          </a:r>
        </a:p>
      </dgm:t>
    </dgm:pt>
    <dgm:pt modelId="{73149422-566A-4C66-A69A-DDBC7ED3E801}" type="parTrans" cxnId="{64761D79-971E-43D3-92C3-5F007E7F45A5}">
      <dgm:prSet/>
      <dgm:spPr/>
      <dgm:t>
        <a:bodyPr/>
        <a:lstStyle/>
        <a:p>
          <a:endParaRPr lang="en-US"/>
        </a:p>
      </dgm:t>
    </dgm:pt>
    <dgm:pt modelId="{A5CB03C3-6167-47A7-8FB1-57B93E4BF49D}" type="sibTrans" cxnId="{64761D79-971E-43D3-92C3-5F007E7F45A5}">
      <dgm:prSet/>
      <dgm:spPr/>
      <dgm:t>
        <a:bodyPr/>
        <a:lstStyle/>
        <a:p>
          <a:endParaRPr lang="en-US"/>
        </a:p>
      </dgm:t>
    </dgm:pt>
    <dgm:pt modelId="{A07DEA3F-F8E1-4A9F-9BE6-19F46622159E}">
      <dgm:prSet phldrT="[Text]"/>
      <dgm:spPr/>
      <dgm:t>
        <a:bodyPr/>
        <a:lstStyle/>
        <a:p>
          <a:r>
            <a:rPr lang="en-US" dirty="0"/>
            <a:t>Accounting</a:t>
          </a:r>
        </a:p>
      </dgm:t>
    </dgm:pt>
    <dgm:pt modelId="{4FF03C3C-4742-468F-A63F-4B2744326094}" type="parTrans" cxnId="{222822BA-8B6A-4B5A-A37B-01BBC81D5469}">
      <dgm:prSet/>
      <dgm:spPr/>
      <dgm:t>
        <a:bodyPr/>
        <a:lstStyle/>
        <a:p>
          <a:endParaRPr lang="en-US"/>
        </a:p>
      </dgm:t>
    </dgm:pt>
    <dgm:pt modelId="{3AD50DD9-5F1F-46D5-BFD6-DBD0518EC6D2}" type="sibTrans" cxnId="{222822BA-8B6A-4B5A-A37B-01BBC81D5469}">
      <dgm:prSet/>
      <dgm:spPr/>
      <dgm:t>
        <a:bodyPr/>
        <a:lstStyle/>
        <a:p>
          <a:endParaRPr lang="en-US"/>
        </a:p>
      </dgm:t>
    </dgm:pt>
    <dgm:pt modelId="{D2C027AB-CC1E-4804-BDD3-5E826FFA40EE}">
      <dgm:prSet phldrT="[Text]"/>
      <dgm:spPr/>
      <dgm:t>
        <a:bodyPr/>
        <a:lstStyle/>
        <a:p>
          <a:r>
            <a:rPr lang="en-US" dirty="0"/>
            <a:t>Personal finance</a:t>
          </a:r>
        </a:p>
      </dgm:t>
    </dgm:pt>
    <dgm:pt modelId="{251ECAB9-841A-4C4A-B8F9-3CD05D5AE044}" type="parTrans" cxnId="{0E9DCF82-A6E5-4FAF-97EE-BEEDB78A3F9E}">
      <dgm:prSet/>
      <dgm:spPr/>
      <dgm:t>
        <a:bodyPr/>
        <a:lstStyle/>
        <a:p>
          <a:endParaRPr lang="en-US"/>
        </a:p>
      </dgm:t>
    </dgm:pt>
    <dgm:pt modelId="{D51394A5-7F38-4E53-A39A-B1551B116E60}" type="sibTrans" cxnId="{0E9DCF82-A6E5-4FAF-97EE-BEEDB78A3F9E}">
      <dgm:prSet/>
      <dgm:spPr/>
      <dgm:t>
        <a:bodyPr/>
        <a:lstStyle/>
        <a:p>
          <a:endParaRPr lang="en-US"/>
        </a:p>
      </dgm:t>
    </dgm:pt>
    <dgm:pt modelId="{2B764F03-6F9B-44B1-BE47-3CD1E46CA4EE}">
      <dgm:prSet phldrT="[Text]"/>
      <dgm:spPr/>
      <dgm:t>
        <a:bodyPr/>
        <a:lstStyle/>
        <a:p>
          <a:r>
            <a:rPr lang="en-US" dirty="0"/>
            <a:t>Legal</a:t>
          </a:r>
        </a:p>
      </dgm:t>
    </dgm:pt>
    <dgm:pt modelId="{E24943F2-0876-4A80-BE4C-82F99A05369B}" type="parTrans" cxnId="{082018BD-AB42-417C-881F-F53081D7AED5}">
      <dgm:prSet/>
      <dgm:spPr/>
      <dgm:t>
        <a:bodyPr/>
        <a:lstStyle/>
        <a:p>
          <a:endParaRPr lang="en-US"/>
        </a:p>
      </dgm:t>
    </dgm:pt>
    <dgm:pt modelId="{221330FE-DF10-4C86-BBEA-E7F69675CF5B}" type="sibTrans" cxnId="{082018BD-AB42-417C-881F-F53081D7AED5}">
      <dgm:prSet/>
      <dgm:spPr/>
      <dgm:t>
        <a:bodyPr/>
        <a:lstStyle/>
        <a:p>
          <a:endParaRPr lang="en-US"/>
        </a:p>
      </dgm:t>
    </dgm:pt>
    <dgm:pt modelId="{24C620BB-14A0-4A93-AA40-A7D97777B2A5}">
      <dgm:prSet phldrT="[Text]"/>
      <dgm:spPr/>
      <dgm:t>
        <a:bodyPr/>
        <a:lstStyle/>
        <a:p>
          <a:r>
            <a:rPr lang="en-US" dirty="0"/>
            <a:t>Tax preparation</a:t>
          </a:r>
        </a:p>
      </dgm:t>
    </dgm:pt>
    <dgm:pt modelId="{13B2AF86-C103-4540-B4F1-E9B45006B50A}" type="parTrans" cxnId="{DBEE68E0-D92F-43F6-9B05-236D8E8A7EFC}">
      <dgm:prSet/>
      <dgm:spPr/>
      <dgm:t>
        <a:bodyPr/>
        <a:lstStyle/>
        <a:p>
          <a:endParaRPr lang="en-US"/>
        </a:p>
      </dgm:t>
    </dgm:pt>
    <dgm:pt modelId="{E23131A8-C224-4646-B6F3-AA72183E4402}" type="sibTrans" cxnId="{DBEE68E0-D92F-43F6-9B05-236D8E8A7EFC}">
      <dgm:prSet/>
      <dgm:spPr/>
      <dgm:t>
        <a:bodyPr/>
        <a:lstStyle/>
        <a:p>
          <a:endParaRPr lang="en-US"/>
        </a:p>
      </dgm:t>
    </dgm:pt>
    <dgm:pt modelId="{D766DAC9-B1B9-4FCA-8055-DAD2E6DDA81F}">
      <dgm:prSet phldrT="[Text]"/>
      <dgm:spPr/>
      <dgm:t>
        <a:bodyPr/>
        <a:lstStyle/>
        <a:p>
          <a:r>
            <a:rPr lang="en-US" dirty="0"/>
            <a:t>Document management</a:t>
          </a:r>
        </a:p>
      </dgm:t>
    </dgm:pt>
    <dgm:pt modelId="{C2AC28F4-E1B2-4892-8BD7-51721F50F657}" type="parTrans" cxnId="{80BF5DB4-778B-405B-A8F9-9D73BBB5AC63}">
      <dgm:prSet/>
      <dgm:spPr/>
      <dgm:t>
        <a:bodyPr/>
        <a:lstStyle/>
        <a:p>
          <a:endParaRPr lang="en-US"/>
        </a:p>
      </dgm:t>
    </dgm:pt>
    <dgm:pt modelId="{C377DFF6-F73B-4445-99DE-8E3788FF203D}" type="sibTrans" cxnId="{80BF5DB4-778B-405B-A8F9-9D73BBB5AC63}">
      <dgm:prSet/>
      <dgm:spPr/>
      <dgm:t>
        <a:bodyPr/>
        <a:lstStyle/>
        <a:p>
          <a:endParaRPr lang="en-US"/>
        </a:p>
      </dgm:t>
    </dgm:pt>
    <dgm:pt modelId="{5605AD56-1E6C-4D85-A495-6DBA89706006}">
      <dgm:prSet phldrT="[Text]"/>
      <dgm:spPr/>
      <dgm:t>
        <a:bodyPr/>
        <a:lstStyle/>
        <a:p>
          <a:r>
            <a:rPr lang="en-US" dirty="0"/>
            <a:t>Enterprise computing</a:t>
          </a:r>
        </a:p>
      </dgm:t>
    </dgm:pt>
    <dgm:pt modelId="{C50CB65F-088D-43FB-9912-D716C896CF3E}" type="parTrans" cxnId="{9710CEEF-5E1A-4BA2-84C7-3B98B6B6A0A5}">
      <dgm:prSet/>
      <dgm:spPr/>
      <dgm:t>
        <a:bodyPr/>
        <a:lstStyle/>
        <a:p>
          <a:endParaRPr lang="en-US"/>
        </a:p>
      </dgm:t>
    </dgm:pt>
    <dgm:pt modelId="{7687AD5D-2068-4921-8BDB-663998214509}" type="sibTrans" cxnId="{9710CEEF-5E1A-4BA2-84C7-3B98B6B6A0A5}">
      <dgm:prSet/>
      <dgm:spPr/>
      <dgm:t>
        <a:bodyPr/>
        <a:lstStyle/>
        <a:p>
          <a:endParaRPr lang="en-US"/>
        </a:p>
      </dgm:t>
    </dgm:pt>
    <dgm:pt modelId="{7CA236C9-3A58-4F8A-96CD-11F6BE01D37A}" type="pres">
      <dgm:prSet presAssocID="{B0FD13B7-F671-4C4E-B664-184CCEAA8BEE}" presName="diagram" presStyleCnt="0">
        <dgm:presLayoutVars>
          <dgm:dir/>
          <dgm:resizeHandles val="exact"/>
        </dgm:presLayoutVars>
      </dgm:prSet>
      <dgm:spPr/>
    </dgm:pt>
    <dgm:pt modelId="{2D8380C6-6F98-4FE1-8902-D9EFE810860D}" type="pres">
      <dgm:prSet presAssocID="{155BB151-3856-4C86-BC70-3C943ED312E8}" presName="node" presStyleLbl="node1" presStyleIdx="0" presStyleCnt="13">
        <dgm:presLayoutVars>
          <dgm:bulletEnabled val="1"/>
        </dgm:presLayoutVars>
      </dgm:prSet>
      <dgm:spPr/>
    </dgm:pt>
    <dgm:pt modelId="{556DB5B8-5799-4890-9BD2-7C91BD334128}" type="pres">
      <dgm:prSet presAssocID="{00A8D741-27E8-4445-B0A0-016599EDFA24}" presName="sibTrans" presStyleCnt="0"/>
      <dgm:spPr/>
    </dgm:pt>
    <dgm:pt modelId="{84054D94-05FA-4C8F-9D75-C0EB484AB0F3}" type="pres">
      <dgm:prSet presAssocID="{E43EC367-257B-4E6A-AECA-9A1BACC467DA}" presName="node" presStyleLbl="node1" presStyleIdx="1" presStyleCnt="13">
        <dgm:presLayoutVars>
          <dgm:bulletEnabled val="1"/>
        </dgm:presLayoutVars>
      </dgm:prSet>
      <dgm:spPr/>
    </dgm:pt>
    <dgm:pt modelId="{2CAF5EF9-3B8D-4FA0-B2EE-20C565D7DDA5}" type="pres">
      <dgm:prSet presAssocID="{CD15B0C6-FACA-4E97-A12A-1C9C61D36C02}" presName="sibTrans" presStyleCnt="0"/>
      <dgm:spPr/>
    </dgm:pt>
    <dgm:pt modelId="{528D08BE-EA38-4754-B365-BFC3EC2C748D}" type="pres">
      <dgm:prSet presAssocID="{FB50A4A7-C54D-4F67-AC1B-126869310BBE}" presName="node" presStyleLbl="node1" presStyleIdx="2" presStyleCnt="13">
        <dgm:presLayoutVars>
          <dgm:bulletEnabled val="1"/>
        </dgm:presLayoutVars>
      </dgm:prSet>
      <dgm:spPr/>
    </dgm:pt>
    <dgm:pt modelId="{7C8FFF0E-D039-41C9-9A87-C07EB2ED3851}" type="pres">
      <dgm:prSet presAssocID="{46FCA4EE-8AFB-41BE-A2AF-1F07572DB1DA}" presName="sibTrans" presStyleCnt="0"/>
      <dgm:spPr/>
    </dgm:pt>
    <dgm:pt modelId="{18E41E78-F7BC-4C56-BC0C-6FEC27167295}" type="pres">
      <dgm:prSet presAssocID="{B84FC5CC-9FE2-40BD-A8CD-C6652D143181}" presName="node" presStyleLbl="node1" presStyleIdx="3" presStyleCnt="13">
        <dgm:presLayoutVars>
          <dgm:bulletEnabled val="1"/>
        </dgm:presLayoutVars>
      </dgm:prSet>
      <dgm:spPr/>
    </dgm:pt>
    <dgm:pt modelId="{A8087D16-DFE4-458F-B21A-ABD07819646B}" type="pres">
      <dgm:prSet presAssocID="{0A8EF6DC-1A7D-4DDA-955E-8F3E48F19324}" presName="sibTrans" presStyleCnt="0"/>
      <dgm:spPr/>
    </dgm:pt>
    <dgm:pt modelId="{A688DC1E-98F5-4EAB-B164-DDFE8E62E0C2}" type="pres">
      <dgm:prSet presAssocID="{9EC77A11-6467-43DB-A2CE-047A5FBAD573}" presName="node" presStyleLbl="node1" presStyleIdx="4" presStyleCnt="13">
        <dgm:presLayoutVars>
          <dgm:bulletEnabled val="1"/>
        </dgm:presLayoutVars>
      </dgm:prSet>
      <dgm:spPr/>
    </dgm:pt>
    <dgm:pt modelId="{E99249BD-4FFF-4AD8-BFB2-BE8384B13055}" type="pres">
      <dgm:prSet presAssocID="{5CB231F6-F8FC-46BD-9F3D-1A5701BF2F25}" presName="sibTrans" presStyleCnt="0"/>
      <dgm:spPr/>
    </dgm:pt>
    <dgm:pt modelId="{7AA8005E-18D1-420F-9052-DA5B771D1E7A}" type="pres">
      <dgm:prSet presAssocID="{FECF7167-10E5-4145-9A63-5EE7A8B1AB1B}" presName="node" presStyleLbl="node1" presStyleIdx="5" presStyleCnt="13">
        <dgm:presLayoutVars>
          <dgm:bulletEnabled val="1"/>
        </dgm:presLayoutVars>
      </dgm:prSet>
      <dgm:spPr/>
    </dgm:pt>
    <dgm:pt modelId="{16B482A6-E7BB-4279-AF2D-2A22D72A7C25}" type="pres">
      <dgm:prSet presAssocID="{8A80A670-1C35-4110-AA2B-BDFB309C1FC4}" presName="sibTrans" presStyleCnt="0"/>
      <dgm:spPr/>
    </dgm:pt>
    <dgm:pt modelId="{C4871675-0112-4DD5-8583-E571C3F05CBB}" type="pres">
      <dgm:prSet presAssocID="{171A2742-9661-46BD-96FA-40C44DCFBB8F}" presName="node" presStyleLbl="node1" presStyleIdx="6" presStyleCnt="13">
        <dgm:presLayoutVars>
          <dgm:bulletEnabled val="1"/>
        </dgm:presLayoutVars>
      </dgm:prSet>
      <dgm:spPr/>
    </dgm:pt>
    <dgm:pt modelId="{9E92D1BC-B55A-41A4-98F3-301FFEE03971}" type="pres">
      <dgm:prSet presAssocID="{A5CB03C3-6167-47A7-8FB1-57B93E4BF49D}" presName="sibTrans" presStyleCnt="0"/>
      <dgm:spPr/>
    </dgm:pt>
    <dgm:pt modelId="{1895AD0A-B74B-4BFB-8BF6-EC1C6C3F8089}" type="pres">
      <dgm:prSet presAssocID="{A07DEA3F-F8E1-4A9F-9BE6-19F46622159E}" presName="node" presStyleLbl="node1" presStyleIdx="7" presStyleCnt="13">
        <dgm:presLayoutVars>
          <dgm:bulletEnabled val="1"/>
        </dgm:presLayoutVars>
      </dgm:prSet>
      <dgm:spPr/>
    </dgm:pt>
    <dgm:pt modelId="{208E001F-D0E1-45AC-B984-93F3292EE152}" type="pres">
      <dgm:prSet presAssocID="{3AD50DD9-5F1F-46D5-BFD6-DBD0518EC6D2}" presName="sibTrans" presStyleCnt="0"/>
      <dgm:spPr/>
    </dgm:pt>
    <dgm:pt modelId="{CF02019B-B40C-4D32-B906-5A5E3829ECE0}" type="pres">
      <dgm:prSet presAssocID="{D2C027AB-CC1E-4804-BDD3-5E826FFA40EE}" presName="node" presStyleLbl="node1" presStyleIdx="8" presStyleCnt="13">
        <dgm:presLayoutVars>
          <dgm:bulletEnabled val="1"/>
        </dgm:presLayoutVars>
      </dgm:prSet>
      <dgm:spPr/>
    </dgm:pt>
    <dgm:pt modelId="{94F3E686-7DD9-4AEB-BD37-A6164EC0E08A}" type="pres">
      <dgm:prSet presAssocID="{D51394A5-7F38-4E53-A39A-B1551B116E60}" presName="sibTrans" presStyleCnt="0"/>
      <dgm:spPr/>
    </dgm:pt>
    <dgm:pt modelId="{B7EE6518-1464-47FC-82A6-21E8B45CB8FD}" type="pres">
      <dgm:prSet presAssocID="{2B764F03-6F9B-44B1-BE47-3CD1E46CA4EE}" presName="node" presStyleLbl="node1" presStyleIdx="9" presStyleCnt="13">
        <dgm:presLayoutVars>
          <dgm:bulletEnabled val="1"/>
        </dgm:presLayoutVars>
      </dgm:prSet>
      <dgm:spPr/>
    </dgm:pt>
    <dgm:pt modelId="{08B27B35-EE1C-4F43-A074-8841C9BD3EC6}" type="pres">
      <dgm:prSet presAssocID="{221330FE-DF10-4C86-BBEA-E7F69675CF5B}" presName="sibTrans" presStyleCnt="0"/>
      <dgm:spPr/>
    </dgm:pt>
    <dgm:pt modelId="{4EF58449-E9AF-4BBE-86C9-428E12A0EDD6}" type="pres">
      <dgm:prSet presAssocID="{24C620BB-14A0-4A93-AA40-A7D97777B2A5}" presName="node" presStyleLbl="node1" presStyleIdx="10" presStyleCnt="13">
        <dgm:presLayoutVars>
          <dgm:bulletEnabled val="1"/>
        </dgm:presLayoutVars>
      </dgm:prSet>
      <dgm:spPr/>
    </dgm:pt>
    <dgm:pt modelId="{EDE783C2-D918-43A0-9570-E1494CC84FC3}" type="pres">
      <dgm:prSet presAssocID="{E23131A8-C224-4646-B6F3-AA72183E4402}" presName="sibTrans" presStyleCnt="0"/>
      <dgm:spPr/>
    </dgm:pt>
    <dgm:pt modelId="{D7D4C9FB-A772-425C-B7EA-004BA13D268F}" type="pres">
      <dgm:prSet presAssocID="{D766DAC9-B1B9-4FCA-8055-DAD2E6DDA81F}" presName="node" presStyleLbl="node1" presStyleIdx="11" presStyleCnt="13">
        <dgm:presLayoutVars>
          <dgm:bulletEnabled val="1"/>
        </dgm:presLayoutVars>
      </dgm:prSet>
      <dgm:spPr/>
    </dgm:pt>
    <dgm:pt modelId="{37DFD1CB-7C17-461B-B524-5179D9B16FB2}" type="pres">
      <dgm:prSet presAssocID="{C377DFF6-F73B-4445-99DE-8E3788FF203D}" presName="sibTrans" presStyleCnt="0"/>
      <dgm:spPr/>
    </dgm:pt>
    <dgm:pt modelId="{8700FC98-641D-4309-9A5F-7405B7FE6226}" type="pres">
      <dgm:prSet presAssocID="{5605AD56-1E6C-4D85-A495-6DBA89706006}" presName="node" presStyleLbl="node1" presStyleIdx="12" presStyleCnt="13">
        <dgm:presLayoutVars>
          <dgm:bulletEnabled val="1"/>
        </dgm:presLayoutVars>
      </dgm:prSet>
      <dgm:spPr/>
    </dgm:pt>
  </dgm:ptLst>
  <dgm:cxnLst>
    <dgm:cxn modelId="{BB24AB09-5283-49C2-91E9-A3DE99893BE4}" srcId="{B0FD13B7-F671-4C4E-B664-184CCEAA8BEE}" destId="{FB50A4A7-C54D-4F67-AC1B-126869310BBE}" srcOrd="2" destOrd="0" parTransId="{CA105433-CACE-47E4-8789-5075F9315317}" sibTransId="{46FCA4EE-8AFB-41BE-A2AF-1F07572DB1DA}"/>
    <dgm:cxn modelId="{CDC6560D-6CBE-44EF-893C-058C5D3C4686}" type="presOf" srcId="{D766DAC9-B1B9-4FCA-8055-DAD2E6DDA81F}" destId="{D7D4C9FB-A772-425C-B7EA-004BA13D268F}" srcOrd="0" destOrd="0" presId="urn:microsoft.com/office/officeart/2005/8/layout/default#15"/>
    <dgm:cxn modelId="{D2ACDC13-1180-4A16-84C7-9531E9DA3487}" srcId="{B0FD13B7-F671-4C4E-B664-184CCEAA8BEE}" destId="{9EC77A11-6467-43DB-A2CE-047A5FBAD573}" srcOrd="4" destOrd="0" parTransId="{21F71C65-9830-49A6-A615-6E468DE29677}" sibTransId="{5CB231F6-F8FC-46BD-9F3D-1A5701BF2F25}"/>
    <dgm:cxn modelId="{B0CE3718-86E1-4659-999A-FC3239287495}" type="presOf" srcId="{5605AD56-1E6C-4D85-A495-6DBA89706006}" destId="{8700FC98-641D-4309-9A5F-7405B7FE6226}" srcOrd="0" destOrd="0" presId="urn:microsoft.com/office/officeart/2005/8/layout/default#15"/>
    <dgm:cxn modelId="{9C4FB418-80CD-4F92-A95D-580024582475}" type="presOf" srcId="{D2C027AB-CC1E-4804-BDD3-5E826FFA40EE}" destId="{CF02019B-B40C-4D32-B906-5A5E3829ECE0}" srcOrd="0" destOrd="0" presId="urn:microsoft.com/office/officeart/2005/8/layout/default#15"/>
    <dgm:cxn modelId="{AE71F91B-2672-4A95-8DA9-061040407B92}" srcId="{B0FD13B7-F671-4C4E-B664-184CCEAA8BEE}" destId="{B84FC5CC-9FE2-40BD-A8CD-C6652D143181}" srcOrd="3" destOrd="0" parTransId="{DEA14BC9-7DE6-4498-813C-D305C5269BB2}" sibTransId="{0A8EF6DC-1A7D-4DDA-955E-8F3E48F19324}"/>
    <dgm:cxn modelId="{A58E1028-2398-4535-A5C0-5E15088B2C07}" srcId="{B0FD13B7-F671-4C4E-B664-184CCEAA8BEE}" destId="{FECF7167-10E5-4145-9A63-5EE7A8B1AB1B}" srcOrd="5" destOrd="0" parTransId="{0227A94A-10AF-4973-9044-AF17C8049A4A}" sibTransId="{8A80A670-1C35-4110-AA2B-BDFB309C1FC4}"/>
    <dgm:cxn modelId="{23234231-B3E7-4818-B0E1-08DDB55069FA}" type="presOf" srcId="{24C620BB-14A0-4A93-AA40-A7D97777B2A5}" destId="{4EF58449-E9AF-4BBE-86C9-428E12A0EDD6}" srcOrd="0" destOrd="0" presId="urn:microsoft.com/office/officeart/2005/8/layout/default#15"/>
    <dgm:cxn modelId="{2D197734-58A3-4760-9CA4-342BF7029ECA}" type="presOf" srcId="{B84FC5CC-9FE2-40BD-A8CD-C6652D143181}" destId="{18E41E78-F7BC-4C56-BC0C-6FEC27167295}" srcOrd="0" destOrd="0" presId="urn:microsoft.com/office/officeart/2005/8/layout/default#15"/>
    <dgm:cxn modelId="{3567F55C-1F6E-4017-AF3F-FC7D8DE14A7C}" type="presOf" srcId="{155BB151-3856-4C86-BC70-3C943ED312E8}" destId="{2D8380C6-6F98-4FE1-8902-D9EFE810860D}" srcOrd="0" destOrd="0" presId="urn:microsoft.com/office/officeart/2005/8/layout/default#15"/>
    <dgm:cxn modelId="{E0A4B35D-E0BC-4981-8C16-F66F2DB677F2}" type="presOf" srcId="{FB50A4A7-C54D-4F67-AC1B-126869310BBE}" destId="{528D08BE-EA38-4754-B365-BFC3EC2C748D}" srcOrd="0" destOrd="0" presId="urn:microsoft.com/office/officeart/2005/8/layout/default#15"/>
    <dgm:cxn modelId="{4F6FBE73-5FCC-4FB5-8363-18162C24C641}" type="presOf" srcId="{A07DEA3F-F8E1-4A9F-9BE6-19F46622159E}" destId="{1895AD0A-B74B-4BFB-8BF6-EC1C6C3F8089}" srcOrd="0" destOrd="0" presId="urn:microsoft.com/office/officeart/2005/8/layout/default#15"/>
    <dgm:cxn modelId="{64761D79-971E-43D3-92C3-5F007E7F45A5}" srcId="{B0FD13B7-F671-4C4E-B664-184CCEAA8BEE}" destId="{171A2742-9661-46BD-96FA-40C44DCFBB8F}" srcOrd="6" destOrd="0" parTransId="{73149422-566A-4C66-A69A-DDBC7ED3E801}" sibTransId="{A5CB03C3-6167-47A7-8FB1-57B93E4BF49D}"/>
    <dgm:cxn modelId="{008A877A-0305-4D64-A911-30E8EE4C1E92}" srcId="{B0FD13B7-F671-4C4E-B664-184CCEAA8BEE}" destId="{E43EC367-257B-4E6A-AECA-9A1BACC467DA}" srcOrd="1" destOrd="0" parTransId="{61F34DF1-24B0-4DC7-BFAB-E211CAC8B256}" sibTransId="{CD15B0C6-FACA-4E97-A12A-1C9C61D36C02}"/>
    <dgm:cxn modelId="{0E9DCF82-A6E5-4FAF-97EE-BEEDB78A3F9E}" srcId="{B0FD13B7-F671-4C4E-B664-184CCEAA8BEE}" destId="{D2C027AB-CC1E-4804-BDD3-5E826FFA40EE}" srcOrd="8" destOrd="0" parTransId="{251ECAB9-841A-4C4A-B8F9-3CD05D5AE044}" sibTransId="{D51394A5-7F38-4E53-A39A-B1551B116E60}"/>
    <dgm:cxn modelId="{DD1BE3A1-3643-4EF2-9A06-7B729FD9C612}" type="presOf" srcId="{FECF7167-10E5-4145-9A63-5EE7A8B1AB1B}" destId="{7AA8005E-18D1-420F-9052-DA5B771D1E7A}" srcOrd="0" destOrd="0" presId="urn:microsoft.com/office/officeart/2005/8/layout/default#15"/>
    <dgm:cxn modelId="{80BF5DB4-778B-405B-A8F9-9D73BBB5AC63}" srcId="{B0FD13B7-F671-4C4E-B664-184CCEAA8BEE}" destId="{D766DAC9-B1B9-4FCA-8055-DAD2E6DDA81F}" srcOrd="11" destOrd="0" parTransId="{C2AC28F4-E1B2-4892-8BD7-51721F50F657}" sibTransId="{C377DFF6-F73B-4445-99DE-8E3788FF203D}"/>
    <dgm:cxn modelId="{222822BA-8B6A-4B5A-A37B-01BBC81D5469}" srcId="{B0FD13B7-F671-4C4E-B664-184CCEAA8BEE}" destId="{A07DEA3F-F8E1-4A9F-9BE6-19F46622159E}" srcOrd="7" destOrd="0" parTransId="{4FF03C3C-4742-468F-A63F-4B2744326094}" sibTransId="{3AD50DD9-5F1F-46D5-BFD6-DBD0518EC6D2}"/>
    <dgm:cxn modelId="{082018BD-AB42-417C-881F-F53081D7AED5}" srcId="{B0FD13B7-F671-4C4E-B664-184CCEAA8BEE}" destId="{2B764F03-6F9B-44B1-BE47-3CD1E46CA4EE}" srcOrd="9" destOrd="0" parTransId="{E24943F2-0876-4A80-BE4C-82F99A05369B}" sibTransId="{221330FE-DF10-4C86-BBEA-E7F69675CF5B}"/>
    <dgm:cxn modelId="{86A551C7-2F79-4B90-83C3-C22B129FE799}" type="presOf" srcId="{2B764F03-6F9B-44B1-BE47-3CD1E46CA4EE}" destId="{B7EE6518-1464-47FC-82A6-21E8B45CB8FD}" srcOrd="0" destOrd="0" presId="urn:microsoft.com/office/officeart/2005/8/layout/default#15"/>
    <dgm:cxn modelId="{295C76DF-5071-4B60-9A92-F56809F676A3}" type="presOf" srcId="{E43EC367-257B-4E6A-AECA-9A1BACC467DA}" destId="{84054D94-05FA-4C8F-9D75-C0EB484AB0F3}" srcOrd="0" destOrd="0" presId="urn:microsoft.com/office/officeart/2005/8/layout/default#15"/>
    <dgm:cxn modelId="{DBEE68E0-D92F-43F6-9B05-236D8E8A7EFC}" srcId="{B0FD13B7-F671-4C4E-B664-184CCEAA8BEE}" destId="{24C620BB-14A0-4A93-AA40-A7D97777B2A5}" srcOrd="10" destOrd="0" parTransId="{13B2AF86-C103-4540-B4F1-E9B45006B50A}" sibTransId="{E23131A8-C224-4646-B6F3-AA72183E4402}"/>
    <dgm:cxn modelId="{A35BFBE7-9E1C-4BEB-9C99-F4559FD8CEF3}" srcId="{B0FD13B7-F671-4C4E-B664-184CCEAA8BEE}" destId="{155BB151-3856-4C86-BC70-3C943ED312E8}" srcOrd="0" destOrd="0" parTransId="{9AA6612B-1BD6-418D-B855-627CAE15C1FE}" sibTransId="{00A8D741-27E8-4445-B0A0-016599EDFA24}"/>
    <dgm:cxn modelId="{9710CEEF-5E1A-4BA2-84C7-3B98B6B6A0A5}" srcId="{B0FD13B7-F671-4C4E-B664-184CCEAA8BEE}" destId="{5605AD56-1E6C-4D85-A495-6DBA89706006}" srcOrd="12" destOrd="0" parTransId="{C50CB65F-088D-43FB-9912-D716C896CF3E}" sibTransId="{7687AD5D-2068-4921-8BDB-663998214509}"/>
    <dgm:cxn modelId="{AD5C76F2-E2F9-4A34-8962-D3C1C207912D}" type="presOf" srcId="{B0FD13B7-F671-4C4E-B664-184CCEAA8BEE}" destId="{7CA236C9-3A58-4F8A-96CD-11F6BE01D37A}" srcOrd="0" destOrd="0" presId="urn:microsoft.com/office/officeart/2005/8/layout/default#15"/>
    <dgm:cxn modelId="{F66244F4-BEF4-4BD3-8E74-081D80B7A2AA}" type="presOf" srcId="{9EC77A11-6467-43DB-A2CE-047A5FBAD573}" destId="{A688DC1E-98F5-4EAB-B164-DDFE8E62E0C2}" srcOrd="0" destOrd="0" presId="urn:microsoft.com/office/officeart/2005/8/layout/default#15"/>
    <dgm:cxn modelId="{0DC0A7F8-0D6C-43DE-84AB-90BDE1B72C6E}" type="presOf" srcId="{171A2742-9661-46BD-96FA-40C44DCFBB8F}" destId="{C4871675-0112-4DD5-8583-E571C3F05CBB}" srcOrd="0" destOrd="0" presId="urn:microsoft.com/office/officeart/2005/8/layout/default#15"/>
    <dgm:cxn modelId="{61E939C5-2C67-46E2-9C44-B82840044E7F}" type="presParOf" srcId="{7CA236C9-3A58-4F8A-96CD-11F6BE01D37A}" destId="{2D8380C6-6F98-4FE1-8902-D9EFE810860D}" srcOrd="0" destOrd="0" presId="urn:microsoft.com/office/officeart/2005/8/layout/default#15"/>
    <dgm:cxn modelId="{CA9EB08D-10DD-4DE9-AC46-2BFCB60DDB58}" type="presParOf" srcId="{7CA236C9-3A58-4F8A-96CD-11F6BE01D37A}" destId="{556DB5B8-5799-4890-9BD2-7C91BD334128}" srcOrd="1" destOrd="0" presId="urn:microsoft.com/office/officeart/2005/8/layout/default#15"/>
    <dgm:cxn modelId="{362D3579-5603-4258-B83E-BD1968BF0814}" type="presParOf" srcId="{7CA236C9-3A58-4F8A-96CD-11F6BE01D37A}" destId="{84054D94-05FA-4C8F-9D75-C0EB484AB0F3}" srcOrd="2" destOrd="0" presId="urn:microsoft.com/office/officeart/2005/8/layout/default#15"/>
    <dgm:cxn modelId="{B8C90001-044D-4533-BA4F-EDDAE078C276}" type="presParOf" srcId="{7CA236C9-3A58-4F8A-96CD-11F6BE01D37A}" destId="{2CAF5EF9-3B8D-4FA0-B2EE-20C565D7DDA5}" srcOrd="3" destOrd="0" presId="urn:microsoft.com/office/officeart/2005/8/layout/default#15"/>
    <dgm:cxn modelId="{6BBBE50D-5E08-4BA2-8BB8-0AF8EF70923E}" type="presParOf" srcId="{7CA236C9-3A58-4F8A-96CD-11F6BE01D37A}" destId="{528D08BE-EA38-4754-B365-BFC3EC2C748D}" srcOrd="4" destOrd="0" presId="urn:microsoft.com/office/officeart/2005/8/layout/default#15"/>
    <dgm:cxn modelId="{D8EAEF2A-BA96-4DB5-B726-7BF6F5078542}" type="presParOf" srcId="{7CA236C9-3A58-4F8A-96CD-11F6BE01D37A}" destId="{7C8FFF0E-D039-41C9-9A87-C07EB2ED3851}" srcOrd="5" destOrd="0" presId="urn:microsoft.com/office/officeart/2005/8/layout/default#15"/>
    <dgm:cxn modelId="{B06E24D1-B24A-40D7-ADCD-E353ECA612AD}" type="presParOf" srcId="{7CA236C9-3A58-4F8A-96CD-11F6BE01D37A}" destId="{18E41E78-F7BC-4C56-BC0C-6FEC27167295}" srcOrd="6" destOrd="0" presId="urn:microsoft.com/office/officeart/2005/8/layout/default#15"/>
    <dgm:cxn modelId="{8F6375FF-E0EB-4FD8-A125-254AE0B6FB04}" type="presParOf" srcId="{7CA236C9-3A58-4F8A-96CD-11F6BE01D37A}" destId="{A8087D16-DFE4-458F-B21A-ABD07819646B}" srcOrd="7" destOrd="0" presId="urn:microsoft.com/office/officeart/2005/8/layout/default#15"/>
    <dgm:cxn modelId="{0B0A80BB-BB44-48A7-A35C-E05AA874B534}" type="presParOf" srcId="{7CA236C9-3A58-4F8A-96CD-11F6BE01D37A}" destId="{A688DC1E-98F5-4EAB-B164-DDFE8E62E0C2}" srcOrd="8" destOrd="0" presId="urn:microsoft.com/office/officeart/2005/8/layout/default#15"/>
    <dgm:cxn modelId="{DB60A9B2-4AA3-490F-890A-807AE87AAED5}" type="presParOf" srcId="{7CA236C9-3A58-4F8A-96CD-11F6BE01D37A}" destId="{E99249BD-4FFF-4AD8-BFB2-BE8384B13055}" srcOrd="9" destOrd="0" presId="urn:microsoft.com/office/officeart/2005/8/layout/default#15"/>
    <dgm:cxn modelId="{EEE225D8-0B62-4F78-B6D0-25BAC81F1CFF}" type="presParOf" srcId="{7CA236C9-3A58-4F8A-96CD-11F6BE01D37A}" destId="{7AA8005E-18D1-420F-9052-DA5B771D1E7A}" srcOrd="10" destOrd="0" presId="urn:microsoft.com/office/officeart/2005/8/layout/default#15"/>
    <dgm:cxn modelId="{3102E617-E90F-406D-A684-D2B5F1579428}" type="presParOf" srcId="{7CA236C9-3A58-4F8A-96CD-11F6BE01D37A}" destId="{16B482A6-E7BB-4279-AF2D-2A22D72A7C25}" srcOrd="11" destOrd="0" presId="urn:microsoft.com/office/officeart/2005/8/layout/default#15"/>
    <dgm:cxn modelId="{D6F8CAC9-B575-49EB-9E15-0EAC8BFA06F9}" type="presParOf" srcId="{7CA236C9-3A58-4F8A-96CD-11F6BE01D37A}" destId="{C4871675-0112-4DD5-8583-E571C3F05CBB}" srcOrd="12" destOrd="0" presId="urn:microsoft.com/office/officeart/2005/8/layout/default#15"/>
    <dgm:cxn modelId="{1360E99A-FBD2-4D0C-9748-FF507258AB8A}" type="presParOf" srcId="{7CA236C9-3A58-4F8A-96CD-11F6BE01D37A}" destId="{9E92D1BC-B55A-41A4-98F3-301FFEE03971}" srcOrd="13" destOrd="0" presId="urn:microsoft.com/office/officeart/2005/8/layout/default#15"/>
    <dgm:cxn modelId="{089F52B8-B503-416B-A7F8-6B5CCBAECD7A}" type="presParOf" srcId="{7CA236C9-3A58-4F8A-96CD-11F6BE01D37A}" destId="{1895AD0A-B74B-4BFB-8BF6-EC1C6C3F8089}" srcOrd="14" destOrd="0" presId="urn:microsoft.com/office/officeart/2005/8/layout/default#15"/>
    <dgm:cxn modelId="{0402B5CB-BC6F-430D-ACC6-7268B0538322}" type="presParOf" srcId="{7CA236C9-3A58-4F8A-96CD-11F6BE01D37A}" destId="{208E001F-D0E1-45AC-B984-93F3292EE152}" srcOrd="15" destOrd="0" presId="urn:microsoft.com/office/officeart/2005/8/layout/default#15"/>
    <dgm:cxn modelId="{F9AC3740-8BD8-4C23-88C6-75B98299C972}" type="presParOf" srcId="{7CA236C9-3A58-4F8A-96CD-11F6BE01D37A}" destId="{CF02019B-B40C-4D32-B906-5A5E3829ECE0}" srcOrd="16" destOrd="0" presId="urn:microsoft.com/office/officeart/2005/8/layout/default#15"/>
    <dgm:cxn modelId="{A66AC542-0AE2-4728-AE2F-A228C624706D}" type="presParOf" srcId="{7CA236C9-3A58-4F8A-96CD-11F6BE01D37A}" destId="{94F3E686-7DD9-4AEB-BD37-A6164EC0E08A}" srcOrd="17" destOrd="0" presId="urn:microsoft.com/office/officeart/2005/8/layout/default#15"/>
    <dgm:cxn modelId="{B1796AC3-0C8E-491B-B309-132ED5F7E501}" type="presParOf" srcId="{7CA236C9-3A58-4F8A-96CD-11F6BE01D37A}" destId="{B7EE6518-1464-47FC-82A6-21E8B45CB8FD}" srcOrd="18" destOrd="0" presId="urn:microsoft.com/office/officeart/2005/8/layout/default#15"/>
    <dgm:cxn modelId="{4420C76D-741B-4659-9DA7-5BFB19983EFB}" type="presParOf" srcId="{7CA236C9-3A58-4F8A-96CD-11F6BE01D37A}" destId="{08B27B35-EE1C-4F43-A074-8841C9BD3EC6}" srcOrd="19" destOrd="0" presId="urn:microsoft.com/office/officeart/2005/8/layout/default#15"/>
    <dgm:cxn modelId="{AB262D4F-574A-4C19-AEC2-6697F071244B}" type="presParOf" srcId="{7CA236C9-3A58-4F8A-96CD-11F6BE01D37A}" destId="{4EF58449-E9AF-4BBE-86C9-428E12A0EDD6}" srcOrd="20" destOrd="0" presId="urn:microsoft.com/office/officeart/2005/8/layout/default#15"/>
    <dgm:cxn modelId="{E2E72F01-F456-4B46-8D6B-7A4BB0A00F7E}" type="presParOf" srcId="{7CA236C9-3A58-4F8A-96CD-11F6BE01D37A}" destId="{EDE783C2-D918-43A0-9570-E1494CC84FC3}" srcOrd="21" destOrd="0" presId="urn:microsoft.com/office/officeart/2005/8/layout/default#15"/>
    <dgm:cxn modelId="{69783603-2645-4759-8E80-45DEC553B65F}" type="presParOf" srcId="{7CA236C9-3A58-4F8A-96CD-11F6BE01D37A}" destId="{D7D4C9FB-A772-425C-B7EA-004BA13D268F}" srcOrd="22" destOrd="0" presId="urn:microsoft.com/office/officeart/2005/8/layout/default#15"/>
    <dgm:cxn modelId="{179731A5-D63F-4A20-A0B9-6FD94E1D1245}" type="presParOf" srcId="{7CA236C9-3A58-4F8A-96CD-11F6BE01D37A}" destId="{37DFD1CB-7C17-461B-B524-5179D9B16FB2}" srcOrd="23" destOrd="0" presId="urn:microsoft.com/office/officeart/2005/8/layout/default#15"/>
    <dgm:cxn modelId="{20160F54-1BBE-4141-A0A2-411C2F9DF796}" type="presParOf" srcId="{7CA236C9-3A58-4F8A-96CD-11F6BE01D37A}" destId="{8700FC98-641D-4309-9A5F-7405B7FE6226}" srcOrd="24" destOrd="0" presId="urn:microsoft.com/office/officeart/2005/8/layout/default#1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CB61E36-E6C4-4945-A11F-92064A093CC8}" type="doc">
      <dgm:prSet loTypeId="urn:microsoft.com/office/officeart/2005/8/layout/hProcess9" loCatId="process" qsTypeId="urn:microsoft.com/office/officeart/2005/8/quickstyle/simple5" qsCatId="simple" csTypeId="urn:microsoft.com/office/officeart/2005/8/colors/accent2_2" csCatId="accent2" phldr="1"/>
      <dgm:spPr/>
    </dgm:pt>
    <dgm:pt modelId="{E92C1FE9-3C39-4877-A98E-2CC165A1865D}">
      <dgm:prSet phldrT="[Text]"/>
      <dgm:spPr/>
      <dgm:t>
        <a:bodyPr/>
        <a:lstStyle/>
        <a:p>
          <a:r>
            <a:rPr lang="en-US" dirty="0"/>
            <a:t>Create a project</a:t>
          </a:r>
        </a:p>
      </dgm:t>
    </dgm:pt>
    <dgm:pt modelId="{76BD7373-2D32-40F9-A7D8-ED6509406B86}" type="parTrans" cxnId="{A3B09C39-7401-45ED-98CB-6BFA4494CB72}">
      <dgm:prSet/>
      <dgm:spPr/>
      <dgm:t>
        <a:bodyPr/>
        <a:lstStyle/>
        <a:p>
          <a:endParaRPr lang="en-US"/>
        </a:p>
      </dgm:t>
    </dgm:pt>
    <dgm:pt modelId="{738A0648-9571-4826-A537-C57308602094}" type="sibTrans" cxnId="{A3B09C39-7401-45ED-98CB-6BFA4494CB72}">
      <dgm:prSet/>
      <dgm:spPr/>
      <dgm:t>
        <a:bodyPr/>
        <a:lstStyle/>
        <a:p>
          <a:endParaRPr lang="en-US"/>
        </a:p>
      </dgm:t>
    </dgm:pt>
    <dgm:pt modelId="{870A6862-FD70-46D5-AF44-E06BA965DECE}">
      <dgm:prSet phldrT="[Text]"/>
      <dgm:spPr/>
      <dgm:t>
        <a:bodyPr/>
        <a:lstStyle/>
        <a:p>
          <a:r>
            <a:rPr lang="en-US" dirty="0"/>
            <a:t>Edit a project</a:t>
          </a:r>
        </a:p>
      </dgm:t>
    </dgm:pt>
    <dgm:pt modelId="{1B1DE4CB-425A-4AE4-A074-31E9B78E559D}" type="parTrans" cxnId="{E8540D30-F133-46BF-92F2-EF29C10AC662}">
      <dgm:prSet/>
      <dgm:spPr/>
      <dgm:t>
        <a:bodyPr/>
        <a:lstStyle/>
        <a:p>
          <a:endParaRPr lang="en-US"/>
        </a:p>
      </dgm:t>
    </dgm:pt>
    <dgm:pt modelId="{EFF44A2F-C5DB-4B93-A8F4-CE64331E53E1}" type="sibTrans" cxnId="{E8540D30-F133-46BF-92F2-EF29C10AC662}">
      <dgm:prSet/>
      <dgm:spPr/>
      <dgm:t>
        <a:bodyPr/>
        <a:lstStyle/>
        <a:p>
          <a:endParaRPr lang="en-US"/>
        </a:p>
      </dgm:t>
    </dgm:pt>
    <dgm:pt modelId="{DD46CE51-1771-4D34-A845-7AD4F93C78E3}">
      <dgm:prSet phldrT="[Text]"/>
      <dgm:spPr/>
      <dgm:t>
        <a:bodyPr/>
        <a:lstStyle/>
        <a:p>
          <a:r>
            <a:rPr lang="en-US" dirty="0"/>
            <a:t>Format a project</a:t>
          </a:r>
        </a:p>
      </dgm:t>
    </dgm:pt>
    <dgm:pt modelId="{22343E4D-B7EB-430C-8097-BB9974183A1F}" type="parTrans" cxnId="{C7D0DE30-F4BA-4DB1-A8AC-C83E9A48D6D7}">
      <dgm:prSet/>
      <dgm:spPr/>
      <dgm:t>
        <a:bodyPr/>
        <a:lstStyle/>
        <a:p>
          <a:endParaRPr lang="en-US"/>
        </a:p>
      </dgm:t>
    </dgm:pt>
    <dgm:pt modelId="{0127ACE2-BA12-46A5-BAD0-DEA18ED9F096}" type="sibTrans" cxnId="{C7D0DE30-F4BA-4DB1-A8AC-C83E9A48D6D7}">
      <dgm:prSet/>
      <dgm:spPr/>
      <dgm:t>
        <a:bodyPr/>
        <a:lstStyle/>
        <a:p>
          <a:endParaRPr lang="en-US"/>
        </a:p>
      </dgm:t>
    </dgm:pt>
    <dgm:pt modelId="{C66376DE-1548-4703-9BE0-2F45AC28057A}">
      <dgm:prSet phldrT="[Text]"/>
      <dgm:spPr/>
      <dgm:t>
        <a:bodyPr/>
        <a:lstStyle/>
        <a:p>
          <a:r>
            <a:rPr lang="en-US" dirty="0"/>
            <a:t>Save  a project</a:t>
          </a:r>
        </a:p>
      </dgm:t>
    </dgm:pt>
    <dgm:pt modelId="{FAC9CB04-B71E-4A00-8025-CB2A15FBF69B}" type="parTrans" cxnId="{141003EB-EB24-4AC6-BB1F-11DD2C889F7C}">
      <dgm:prSet/>
      <dgm:spPr/>
      <dgm:t>
        <a:bodyPr/>
        <a:lstStyle/>
        <a:p>
          <a:endParaRPr lang="en-US"/>
        </a:p>
      </dgm:t>
    </dgm:pt>
    <dgm:pt modelId="{68556794-B373-4807-BB32-64E85BB50FC9}" type="sibTrans" cxnId="{141003EB-EB24-4AC6-BB1F-11DD2C889F7C}">
      <dgm:prSet/>
      <dgm:spPr/>
      <dgm:t>
        <a:bodyPr/>
        <a:lstStyle/>
        <a:p>
          <a:endParaRPr lang="en-US"/>
        </a:p>
      </dgm:t>
    </dgm:pt>
    <dgm:pt modelId="{5D39CEDF-6EAB-44AF-861A-1B793B849700}">
      <dgm:prSet phldrT="[Text]"/>
      <dgm:spPr/>
      <dgm:t>
        <a:bodyPr/>
        <a:lstStyle/>
        <a:p>
          <a:r>
            <a:rPr lang="en-US" dirty="0"/>
            <a:t>Distribute a project</a:t>
          </a:r>
        </a:p>
      </dgm:t>
    </dgm:pt>
    <dgm:pt modelId="{06E4BE17-FEA8-4F24-A6CD-F2BC14E9AAF9}" type="parTrans" cxnId="{58A08DF7-1902-4100-ADDC-64FDD37DCD76}">
      <dgm:prSet/>
      <dgm:spPr/>
      <dgm:t>
        <a:bodyPr/>
        <a:lstStyle/>
        <a:p>
          <a:endParaRPr lang="en-US"/>
        </a:p>
      </dgm:t>
    </dgm:pt>
    <dgm:pt modelId="{6E1E6545-483E-43A9-90FD-0576B885633B}" type="sibTrans" cxnId="{58A08DF7-1902-4100-ADDC-64FDD37DCD76}">
      <dgm:prSet/>
      <dgm:spPr/>
      <dgm:t>
        <a:bodyPr/>
        <a:lstStyle/>
        <a:p>
          <a:endParaRPr lang="en-US"/>
        </a:p>
      </dgm:t>
    </dgm:pt>
    <dgm:pt modelId="{197416E5-FBA4-42EE-9363-76120F64C713}" type="pres">
      <dgm:prSet presAssocID="{8CB61E36-E6C4-4945-A11F-92064A093CC8}" presName="CompostProcess" presStyleCnt="0">
        <dgm:presLayoutVars>
          <dgm:dir/>
          <dgm:resizeHandles val="exact"/>
        </dgm:presLayoutVars>
      </dgm:prSet>
      <dgm:spPr/>
    </dgm:pt>
    <dgm:pt modelId="{D67A4403-37DC-41C0-B1DB-5DFDB2DCE903}" type="pres">
      <dgm:prSet presAssocID="{8CB61E36-E6C4-4945-A11F-92064A093CC8}" presName="arrow" presStyleLbl="bgShp" presStyleIdx="0" presStyleCnt="1"/>
      <dgm:spPr/>
    </dgm:pt>
    <dgm:pt modelId="{12006454-0D1F-4E39-9230-3DFFF30520C3}" type="pres">
      <dgm:prSet presAssocID="{8CB61E36-E6C4-4945-A11F-92064A093CC8}" presName="linearProcess" presStyleCnt="0"/>
      <dgm:spPr/>
    </dgm:pt>
    <dgm:pt modelId="{4FEBD3EA-AB17-43B9-AEF2-340BDFBBDC80}" type="pres">
      <dgm:prSet presAssocID="{E92C1FE9-3C39-4877-A98E-2CC165A1865D}" presName="textNode" presStyleLbl="node1" presStyleIdx="0" presStyleCnt="5">
        <dgm:presLayoutVars>
          <dgm:bulletEnabled val="1"/>
        </dgm:presLayoutVars>
      </dgm:prSet>
      <dgm:spPr/>
    </dgm:pt>
    <dgm:pt modelId="{A89CDC33-76A8-442C-8A5D-3641E094E4C0}" type="pres">
      <dgm:prSet presAssocID="{738A0648-9571-4826-A537-C57308602094}" presName="sibTrans" presStyleCnt="0"/>
      <dgm:spPr/>
    </dgm:pt>
    <dgm:pt modelId="{8562CDF6-F2B9-4362-A1B3-80F06D50F0A9}" type="pres">
      <dgm:prSet presAssocID="{870A6862-FD70-46D5-AF44-E06BA965DECE}" presName="textNode" presStyleLbl="node1" presStyleIdx="1" presStyleCnt="5">
        <dgm:presLayoutVars>
          <dgm:bulletEnabled val="1"/>
        </dgm:presLayoutVars>
      </dgm:prSet>
      <dgm:spPr/>
    </dgm:pt>
    <dgm:pt modelId="{C8416F39-862D-4D6A-9846-3BF3252E128D}" type="pres">
      <dgm:prSet presAssocID="{EFF44A2F-C5DB-4B93-A8F4-CE64331E53E1}" presName="sibTrans" presStyleCnt="0"/>
      <dgm:spPr/>
    </dgm:pt>
    <dgm:pt modelId="{156F5A39-10FE-46B3-83BF-A52402DBBBC4}" type="pres">
      <dgm:prSet presAssocID="{DD46CE51-1771-4D34-A845-7AD4F93C78E3}" presName="textNode" presStyleLbl="node1" presStyleIdx="2" presStyleCnt="5">
        <dgm:presLayoutVars>
          <dgm:bulletEnabled val="1"/>
        </dgm:presLayoutVars>
      </dgm:prSet>
      <dgm:spPr/>
    </dgm:pt>
    <dgm:pt modelId="{352B376A-1D00-45B7-84D5-27816A408A7A}" type="pres">
      <dgm:prSet presAssocID="{0127ACE2-BA12-46A5-BAD0-DEA18ED9F096}" presName="sibTrans" presStyleCnt="0"/>
      <dgm:spPr/>
    </dgm:pt>
    <dgm:pt modelId="{F953BB4C-3678-4F76-BA8E-F0F18635E138}" type="pres">
      <dgm:prSet presAssocID="{C66376DE-1548-4703-9BE0-2F45AC28057A}" presName="textNode" presStyleLbl="node1" presStyleIdx="3" presStyleCnt="5">
        <dgm:presLayoutVars>
          <dgm:bulletEnabled val="1"/>
        </dgm:presLayoutVars>
      </dgm:prSet>
      <dgm:spPr/>
    </dgm:pt>
    <dgm:pt modelId="{270A0F6E-7794-425A-A400-B10EE90034CF}" type="pres">
      <dgm:prSet presAssocID="{68556794-B373-4807-BB32-64E85BB50FC9}" presName="sibTrans" presStyleCnt="0"/>
      <dgm:spPr/>
    </dgm:pt>
    <dgm:pt modelId="{1E24B295-B28E-489D-B2B5-5083245F7D94}" type="pres">
      <dgm:prSet presAssocID="{5D39CEDF-6EAB-44AF-861A-1B793B849700}" presName="textNode" presStyleLbl="node1" presStyleIdx="4" presStyleCnt="5">
        <dgm:presLayoutVars>
          <dgm:bulletEnabled val="1"/>
        </dgm:presLayoutVars>
      </dgm:prSet>
      <dgm:spPr/>
    </dgm:pt>
  </dgm:ptLst>
  <dgm:cxnLst>
    <dgm:cxn modelId="{43EB762B-C2BD-4159-AAFC-EE209095E096}" type="presOf" srcId="{E92C1FE9-3C39-4877-A98E-2CC165A1865D}" destId="{4FEBD3EA-AB17-43B9-AEF2-340BDFBBDC80}" srcOrd="0" destOrd="0" presId="urn:microsoft.com/office/officeart/2005/8/layout/hProcess9"/>
    <dgm:cxn modelId="{E8540D30-F133-46BF-92F2-EF29C10AC662}" srcId="{8CB61E36-E6C4-4945-A11F-92064A093CC8}" destId="{870A6862-FD70-46D5-AF44-E06BA965DECE}" srcOrd="1" destOrd="0" parTransId="{1B1DE4CB-425A-4AE4-A074-31E9B78E559D}" sibTransId="{EFF44A2F-C5DB-4B93-A8F4-CE64331E53E1}"/>
    <dgm:cxn modelId="{C7D0DE30-F4BA-4DB1-A8AC-C83E9A48D6D7}" srcId="{8CB61E36-E6C4-4945-A11F-92064A093CC8}" destId="{DD46CE51-1771-4D34-A845-7AD4F93C78E3}" srcOrd="2" destOrd="0" parTransId="{22343E4D-B7EB-430C-8097-BB9974183A1F}" sibTransId="{0127ACE2-BA12-46A5-BAD0-DEA18ED9F096}"/>
    <dgm:cxn modelId="{A3B09C39-7401-45ED-98CB-6BFA4494CB72}" srcId="{8CB61E36-E6C4-4945-A11F-92064A093CC8}" destId="{E92C1FE9-3C39-4877-A98E-2CC165A1865D}" srcOrd="0" destOrd="0" parTransId="{76BD7373-2D32-40F9-A7D8-ED6509406B86}" sibTransId="{738A0648-9571-4826-A537-C57308602094}"/>
    <dgm:cxn modelId="{2581A849-B242-47D3-8F4B-FC4EA6642A68}" type="presOf" srcId="{C66376DE-1548-4703-9BE0-2F45AC28057A}" destId="{F953BB4C-3678-4F76-BA8E-F0F18635E138}" srcOrd="0" destOrd="0" presId="urn:microsoft.com/office/officeart/2005/8/layout/hProcess9"/>
    <dgm:cxn modelId="{4D8377A9-19D2-44E3-8564-687AF8704FC4}" type="presOf" srcId="{DD46CE51-1771-4D34-A845-7AD4F93C78E3}" destId="{156F5A39-10FE-46B3-83BF-A52402DBBBC4}" srcOrd="0" destOrd="0" presId="urn:microsoft.com/office/officeart/2005/8/layout/hProcess9"/>
    <dgm:cxn modelId="{4C31B1B5-060D-43A5-972E-580E38CFE443}" type="presOf" srcId="{8CB61E36-E6C4-4945-A11F-92064A093CC8}" destId="{197416E5-FBA4-42EE-9363-76120F64C713}" srcOrd="0" destOrd="0" presId="urn:microsoft.com/office/officeart/2005/8/layout/hProcess9"/>
    <dgm:cxn modelId="{9601A9CA-B83F-4560-B02A-14A04D86FAFD}" type="presOf" srcId="{870A6862-FD70-46D5-AF44-E06BA965DECE}" destId="{8562CDF6-F2B9-4362-A1B3-80F06D50F0A9}" srcOrd="0" destOrd="0" presId="urn:microsoft.com/office/officeart/2005/8/layout/hProcess9"/>
    <dgm:cxn modelId="{B32015D9-5F70-4821-BE39-29CDCD89D295}" type="presOf" srcId="{5D39CEDF-6EAB-44AF-861A-1B793B849700}" destId="{1E24B295-B28E-489D-B2B5-5083245F7D94}" srcOrd="0" destOrd="0" presId="urn:microsoft.com/office/officeart/2005/8/layout/hProcess9"/>
    <dgm:cxn modelId="{141003EB-EB24-4AC6-BB1F-11DD2C889F7C}" srcId="{8CB61E36-E6C4-4945-A11F-92064A093CC8}" destId="{C66376DE-1548-4703-9BE0-2F45AC28057A}" srcOrd="3" destOrd="0" parTransId="{FAC9CB04-B71E-4A00-8025-CB2A15FBF69B}" sibTransId="{68556794-B373-4807-BB32-64E85BB50FC9}"/>
    <dgm:cxn modelId="{58A08DF7-1902-4100-ADDC-64FDD37DCD76}" srcId="{8CB61E36-E6C4-4945-A11F-92064A093CC8}" destId="{5D39CEDF-6EAB-44AF-861A-1B793B849700}" srcOrd="4" destOrd="0" parTransId="{06E4BE17-FEA8-4F24-A6CD-F2BC14E9AAF9}" sibTransId="{6E1E6545-483E-43A9-90FD-0576B885633B}"/>
    <dgm:cxn modelId="{3B8ED5F0-DD4B-4890-B64F-3B00C67946AF}" type="presParOf" srcId="{197416E5-FBA4-42EE-9363-76120F64C713}" destId="{D67A4403-37DC-41C0-B1DB-5DFDB2DCE903}" srcOrd="0" destOrd="0" presId="urn:microsoft.com/office/officeart/2005/8/layout/hProcess9"/>
    <dgm:cxn modelId="{CFC7BB3D-2403-447D-84F8-9D22B994D884}" type="presParOf" srcId="{197416E5-FBA4-42EE-9363-76120F64C713}" destId="{12006454-0D1F-4E39-9230-3DFFF30520C3}" srcOrd="1" destOrd="0" presId="urn:microsoft.com/office/officeart/2005/8/layout/hProcess9"/>
    <dgm:cxn modelId="{81A70012-0AF3-42BD-BC26-A71419C332D8}" type="presParOf" srcId="{12006454-0D1F-4E39-9230-3DFFF30520C3}" destId="{4FEBD3EA-AB17-43B9-AEF2-340BDFBBDC80}" srcOrd="0" destOrd="0" presId="urn:microsoft.com/office/officeart/2005/8/layout/hProcess9"/>
    <dgm:cxn modelId="{7A9B53F3-5B29-47DF-820B-D18DFB962C4D}" type="presParOf" srcId="{12006454-0D1F-4E39-9230-3DFFF30520C3}" destId="{A89CDC33-76A8-442C-8A5D-3641E094E4C0}" srcOrd="1" destOrd="0" presId="urn:microsoft.com/office/officeart/2005/8/layout/hProcess9"/>
    <dgm:cxn modelId="{25B49BB5-4C50-4558-BE20-AAD14DAA26C6}" type="presParOf" srcId="{12006454-0D1F-4E39-9230-3DFFF30520C3}" destId="{8562CDF6-F2B9-4362-A1B3-80F06D50F0A9}" srcOrd="2" destOrd="0" presId="urn:microsoft.com/office/officeart/2005/8/layout/hProcess9"/>
    <dgm:cxn modelId="{BB029EC0-4F61-4505-AA48-BF47BE4C0638}" type="presParOf" srcId="{12006454-0D1F-4E39-9230-3DFFF30520C3}" destId="{C8416F39-862D-4D6A-9846-3BF3252E128D}" srcOrd="3" destOrd="0" presId="urn:microsoft.com/office/officeart/2005/8/layout/hProcess9"/>
    <dgm:cxn modelId="{049C270A-0E53-4E5C-A6E4-CF815AF49FCA}" type="presParOf" srcId="{12006454-0D1F-4E39-9230-3DFFF30520C3}" destId="{156F5A39-10FE-46B3-83BF-A52402DBBBC4}" srcOrd="4" destOrd="0" presId="urn:microsoft.com/office/officeart/2005/8/layout/hProcess9"/>
    <dgm:cxn modelId="{3FC0CEA4-77FD-4B92-BD52-DD9EE10B35A1}" type="presParOf" srcId="{12006454-0D1F-4E39-9230-3DFFF30520C3}" destId="{352B376A-1D00-45B7-84D5-27816A408A7A}" srcOrd="5" destOrd="0" presId="urn:microsoft.com/office/officeart/2005/8/layout/hProcess9"/>
    <dgm:cxn modelId="{5CFC0668-FF8C-47B3-8F41-7D2C899DDA19}" type="presParOf" srcId="{12006454-0D1F-4E39-9230-3DFFF30520C3}" destId="{F953BB4C-3678-4F76-BA8E-F0F18635E138}" srcOrd="6" destOrd="0" presId="urn:microsoft.com/office/officeart/2005/8/layout/hProcess9"/>
    <dgm:cxn modelId="{C62B2901-2B33-4128-9B52-BF36B3591727}" type="presParOf" srcId="{12006454-0D1F-4E39-9230-3DFFF30520C3}" destId="{270A0F6E-7794-425A-A400-B10EE90034CF}" srcOrd="7" destOrd="0" presId="urn:microsoft.com/office/officeart/2005/8/layout/hProcess9"/>
    <dgm:cxn modelId="{C6DE3576-8B2D-4272-958F-F942630637D9}" type="presParOf" srcId="{12006454-0D1F-4E39-9230-3DFFF30520C3}" destId="{1E24B295-B28E-489D-B2B5-5083245F7D94}" srcOrd="8"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D0B5799-B2E7-4AC1-8BF5-BAE86BB423CF}" type="doc">
      <dgm:prSet loTypeId="urn:microsoft.com/office/officeart/2005/8/layout/default#4" loCatId="list" qsTypeId="urn:microsoft.com/office/officeart/2005/8/quickstyle/simple5" qsCatId="simple" csTypeId="urn:microsoft.com/office/officeart/2005/8/colors/accent2_2" csCatId="accent2" phldr="1"/>
      <dgm:spPr/>
      <dgm:t>
        <a:bodyPr/>
        <a:lstStyle/>
        <a:p>
          <a:endParaRPr lang="en-US"/>
        </a:p>
      </dgm:t>
    </dgm:pt>
    <dgm:pt modelId="{C9BEB26F-7779-476D-968D-96893AE84224}">
      <dgm:prSet phldrT="[Text]"/>
      <dgm:spPr/>
      <dgm:t>
        <a:bodyPr/>
        <a:lstStyle/>
        <a:p>
          <a:r>
            <a:rPr lang="en-US" dirty="0"/>
            <a:t>Human resources software</a:t>
          </a:r>
        </a:p>
      </dgm:t>
    </dgm:pt>
    <dgm:pt modelId="{FAE4E8F0-DB57-460B-9724-39D9432F202B}" type="parTrans" cxnId="{2D130B24-A2BD-469A-BAB7-F7714EB18E31}">
      <dgm:prSet/>
      <dgm:spPr/>
      <dgm:t>
        <a:bodyPr/>
        <a:lstStyle/>
        <a:p>
          <a:endParaRPr lang="en-US"/>
        </a:p>
      </dgm:t>
    </dgm:pt>
    <dgm:pt modelId="{CA6E1E26-869C-4F16-BD50-ECC4145EE99B}" type="sibTrans" cxnId="{2D130B24-A2BD-469A-BAB7-F7714EB18E31}">
      <dgm:prSet/>
      <dgm:spPr/>
      <dgm:t>
        <a:bodyPr/>
        <a:lstStyle/>
        <a:p>
          <a:endParaRPr lang="en-US"/>
        </a:p>
      </dgm:t>
    </dgm:pt>
    <dgm:pt modelId="{0047859E-F791-40DB-BD0D-D893B7F0E618}">
      <dgm:prSet phldrT="[Text]"/>
      <dgm:spPr/>
      <dgm:t>
        <a:bodyPr/>
        <a:lstStyle/>
        <a:p>
          <a:r>
            <a:rPr lang="en-US" dirty="0"/>
            <a:t>Accounting software</a:t>
          </a:r>
        </a:p>
      </dgm:t>
    </dgm:pt>
    <dgm:pt modelId="{CD0D0E62-002A-451D-86F3-891112DE9030}" type="parTrans" cxnId="{EDFB3074-31A7-43E2-B5B7-ACA92ACC4F31}">
      <dgm:prSet/>
      <dgm:spPr/>
      <dgm:t>
        <a:bodyPr/>
        <a:lstStyle/>
        <a:p>
          <a:endParaRPr lang="en-US"/>
        </a:p>
      </dgm:t>
    </dgm:pt>
    <dgm:pt modelId="{0C415D0F-CA7F-45BF-95C9-D00CF50648CD}" type="sibTrans" cxnId="{EDFB3074-31A7-43E2-B5B7-ACA92ACC4F31}">
      <dgm:prSet/>
      <dgm:spPr/>
      <dgm:t>
        <a:bodyPr/>
        <a:lstStyle/>
        <a:p>
          <a:endParaRPr lang="en-US"/>
        </a:p>
      </dgm:t>
    </dgm:pt>
    <dgm:pt modelId="{8845F430-95E2-4D81-B0A2-678812C0DBFD}">
      <dgm:prSet phldrT="[Text]"/>
      <dgm:spPr/>
      <dgm:t>
        <a:bodyPr/>
        <a:lstStyle/>
        <a:p>
          <a:r>
            <a:rPr lang="en-US" dirty="0"/>
            <a:t>Engineering or product development software</a:t>
          </a:r>
        </a:p>
      </dgm:t>
    </dgm:pt>
    <dgm:pt modelId="{8C64BBFA-0AB3-490E-B3F8-224F4CD35954}" type="parTrans" cxnId="{EACFFC89-AE26-4987-A92F-F329B8D9788C}">
      <dgm:prSet/>
      <dgm:spPr/>
      <dgm:t>
        <a:bodyPr/>
        <a:lstStyle/>
        <a:p>
          <a:endParaRPr lang="en-US"/>
        </a:p>
      </dgm:t>
    </dgm:pt>
    <dgm:pt modelId="{2FDD0A6D-0164-431E-BCA9-568833A37CFE}" type="sibTrans" cxnId="{EACFFC89-AE26-4987-A92F-F329B8D9788C}">
      <dgm:prSet/>
      <dgm:spPr/>
      <dgm:t>
        <a:bodyPr/>
        <a:lstStyle/>
        <a:p>
          <a:endParaRPr lang="en-US"/>
        </a:p>
      </dgm:t>
    </dgm:pt>
    <dgm:pt modelId="{5A683424-E0B8-4B0A-BE66-75F20B3D8533}">
      <dgm:prSet phldrT="[Text]"/>
      <dgm:spPr/>
      <dgm:t>
        <a:bodyPr/>
        <a:lstStyle/>
        <a:p>
          <a:r>
            <a:rPr lang="en-US" dirty="0"/>
            <a:t>Manufacturing software</a:t>
          </a:r>
        </a:p>
      </dgm:t>
    </dgm:pt>
    <dgm:pt modelId="{2AFA53CE-C020-40E2-A264-C1E0D091896C}" type="parTrans" cxnId="{D66DAC32-AEBD-46DB-BA70-AC21520D72EA}">
      <dgm:prSet/>
      <dgm:spPr/>
      <dgm:t>
        <a:bodyPr/>
        <a:lstStyle/>
        <a:p>
          <a:endParaRPr lang="en-US"/>
        </a:p>
      </dgm:t>
    </dgm:pt>
    <dgm:pt modelId="{E1313E48-3EE5-4A08-82C6-66F4DB66E0DB}" type="sibTrans" cxnId="{D66DAC32-AEBD-46DB-BA70-AC21520D72EA}">
      <dgm:prSet/>
      <dgm:spPr/>
      <dgm:t>
        <a:bodyPr/>
        <a:lstStyle/>
        <a:p>
          <a:endParaRPr lang="en-US"/>
        </a:p>
      </dgm:t>
    </dgm:pt>
    <dgm:pt modelId="{3AC9D774-F968-4438-B945-8210622EA057}">
      <dgm:prSet phldrT="[Text]"/>
      <dgm:spPr/>
      <dgm:t>
        <a:bodyPr/>
        <a:lstStyle/>
        <a:p>
          <a:r>
            <a:rPr lang="en-US" dirty="0"/>
            <a:t>Marketing software</a:t>
          </a:r>
        </a:p>
      </dgm:t>
    </dgm:pt>
    <dgm:pt modelId="{941A82A5-D8AE-458B-825A-00920288D45A}" type="parTrans" cxnId="{12C2D810-7EB5-4694-A446-2E74D5B9D232}">
      <dgm:prSet/>
      <dgm:spPr/>
      <dgm:t>
        <a:bodyPr/>
        <a:lstStyle/>
        <a:p>
          <a:endParaRPr lang="en-US"/>
        </a:p>
      </dgm:t>
    </dgm:pt>
    <dgm:pt modelId="{AE5CC3CF-F957-4ACD-93BE-74D591B8E77D}" type="sibTrans" cxnId="{12C2D810-7EB5-4694-A446-2E74D5B9D232}">
      <dgm:prSet/>
      <dgm:spPr/>
      <dgm:t>
        <a:bodyPr/>
        <a:lstStyle/>
        <a:p>
          <a:endParaRPr lang="en-US"/>
        </a:p>
      </dgm:t>
    </dgm:pt>
    <dgm:pt modelId="{816F0C1F-68A8-4684-8F1E-F5D48AAFC42E}">
      <dgm:prSet phldrT="[Text]"/>
      <dgm:spPr/>
      <dgm:t>
        <a:bodyPr/>
        <a:lstStyle/>
        <a:p>
          <a:r>
            <a:rPr lang="en-US" dirty="0"/>
            <a:t>Sales software</a:t>
          </a:r>
        </a:p>
      </dgm:t>
    </dgm:pt>
    <dgm:pt modelId="{FCF40DEC-FD6F-4DFA-976A-F97897E26236}" type="parTrans" cxnId="{26BF9E1D-9E51-4FA9-A1E1-487668A78180}">
      <dgm:prSet/>
      <dgm:spPr/>
      <dgm:t>
        <a:bodyPr/>
        <a:lstStyle/>
        <a:p>
          <a:endParaRPr lang="en-US"/>
        </a:p>
      </dgm:t>
    </dgm:pt>
    <dgm:pt modelId="{753B009A-55BD-478E-BD73-B689C2F2EABE}" type="sibTrans" cxnId="{26BF9E1D-9E51-4FA9-A1E1-487668A78180}">
      <dgm:prSet/>
      <dgm:spPr/>
      <dgm:t>
        <a:bodyPr/>
        <a:lstStyle/>
        <a:p>
          <a:endParaRPr lang="en-US"/>
        </a:p>
      </dgm:t>
    </dgm:pt>
    <dgm:pt modelId="{9F6B7E7D-78E0-4661-ABC8-AF62015E9A00}">
      <dgm:prSet phldrT="[Text]"/>
      <dgm:spPr/>
      <dgm:t>
        <a:bodyPr/>
        <a:lstStyle/>
        <a:p>
          <a:r>
            <a:rPr lang="en-US" dirty="0"/>
            <a:t>Distribution software</a:t>
          </a:r>
        </a:p>
      </dgm:t>
    </dgm:pt>
    <dgm:pt modelId="{BAB5E9E5-BB5D-4F23-9D3A-03039BD8DE19}" type="parTrans" cxnId="{B482E320-FB75-4E4F-BCC2-EC54F46BCF20}">
      <dgm:prSet/>
      <dgm:spPr/>
      <dgm:t>
        <a:bodyPr/>
        <a:lstStyle/>
        <a:p>
          <a:endParaRPr lang="en-US"/>
        </a:p>
      </dgm:t>
    </dgm:pt>
    <dgm:pt modelId="{CABBA56B-A151-400C-A17A-4EF36C9D2F57}" type="sibTrans" cxnId="{B482E320-FB75-4E4F-BCC2-EC54F46BCF20}">
      <dgm:prSet/>
      <dgm:spPr/>
      <dgm:t>
        <a:bodyPr/>
        <a:lstStyle/>
        <a:p>
          <a:endParaRPr lang="en-US"/>
        </a:p>
      </dgm:t>
    </dgm:pt>
    <dgm:pt modelId="{5ABC3BFD-0E8C-4558-AB07-CB254C4796F4}">
      <dgm:prSet phldrT="[Text]"/>
      <dgm:spPr/>
      <dgm:t>
        <a:bodyPr/>
        <a:lstStyle/>
        <a:p>
          <a:r>
            <a:rPr lang="en-US" dirty="0"/>
            <a:t>Customer service software</a:t>
          </a:r>
        </a:p>
      </dgm:t>
    </dgm:pt>
    <dgm:pt modelId="{056A21AA-1F89-4474-9D89-9F436B9589E3}" type="parTrans" cxnId="{50C96B91-EF9F-4A17-A4CC-7DCBD1139855}">
      <dgm:prSet/>
      <dgm:spPr/>
      <dgm:t>
        <a:bodyPr/>
        <a:lstStyle/>
        <a:p>
          <a:endParaRPr lang="en-US"/>
        </a:p>
      </dgm:t>
    </dgm:pt>
    <dgm:pt modelId="{B2CB3663-C138-4058-BDEC-52AD698E9DAF}" type="sibTrans" cxnId="{50C96B91-EF9F-4A17-A4CC-7DCBD1139855}">
      <dgm:prSet/>
      <dgm:spPr/>
      <dgm:t>
        <a:bodyPr/>
        <a:lstStyle/>
        <a:p>
          <a:endParaRPr lang="en-US"/>
        </a:p>
      </dgm:t>
    </dgm:pt>
    <dgm:pt modelId="{434E3EB0-6112-4CE2-B617-10B2A7FB258F}">
      <dgm:prSet phldrT="[Text]"/>
      <dgm:spPr/>
      <dgm:t>
        <a:bodyPr/>
        <a:lstStyle/>
        <a:p>
          <a:r>
            <a:rPr lang="en-US" dirty="0"/>
            <a:t>Software for information technology staff</a:t>
          </a:r>
        </a:p>
      </dgm:t>
    </dgm:pt>
    <dgm:pt modelId="{30E15F28-629A-466E-8449-B9762E637890}" type="parTrans" cxnId="{95199286-F469-48D6-8EDD-91CC30EAF625}">
      <dgm:prSet/>
      <dgm:spPr/>
      <dgm:t>
        <a:bodyPr/>
        <a:lstStyle/>
        <a:p>
          <a:endParaRPr lang="en-US"/>
        </a:p>
      </dgm:t>
    </dgm:pt>
    <dgm:pt modelId="{7F872999-0A4B-419E-B0BF-A5544A50AD92}" type="sibTrans" cxnId="{95199286-F469-48D6-8EDD-91CC30EAF625}">
      <dgm:prSet/>
      <dgm:spPr/>
      <dgm:t>
        <a:bodyPr/>
        <a:lstStyle/>
        <a:p>
          <a:endParaRPr lang="en-US"/>
        </a:p>
      </dgm:t>
    </dgm:pt>
    <dgm:pt modelId="{D32C64E4-901A-4B1E-B90E-275CDA69E08D}" type="pres">
      <dgm:prSet presAssocID="{CD0B5799-B2E7-4AC1-8BF5-BAE86BB423CF}" presName="diagram" presStyleCnt="0">
        <dgm:presLayoutVars>
          <dgm:dir/>
          <dgm:resizeHandles val="exact"/>
        </dgm:presLayoutVars>
      </dgm:prSet>
      <dgm:spPr/>
    </dgm:pt>
    <dgm:pt modelId="{1E826DB9-CF3D-4222-A88D-8C3137EED9D3}" type="pres">
      <dgm:prSet presAssocID="{C9BEB26F-7779-476D-968D-96893AE84224}" presName="node" presStyleLbl="node1" presStyleIdx="0" presStyleCnt="9">
        <dgm:presLayoutVars>
          <dgm:bulletEnabled val="1"/>
        </dgm:presLayoutVars>
      </dgm:prSet>
      <dgm:spPr/>
    </dgm:pt>
    <dgm:pt modelId="{EF654F25-B94B-46FC-95A7-08142B6949CA}" type="pres">
      <dgm:prSet presAssocID="{CA6E1E26-869C-4F16-BD50-ECC4145EE99B}" presName="sibTrans" presStyleCnt="0"/>
      <dgm:spPr/>
    </dgm:pt>
    <dgm:pt modelId="{666958B9-BBBF-4BFD-B19F-7441FB735F16}" type="pres">
      <dgm:prSet presAssocID="{0047859E-F791-40DB-BD0D-D893B7F0E618}" presName="node" presStyleLbl="node1" presStyleIdx="1" presStyleCnt="9">
        <dgm:presLayoutVars>
          <dgm:bulletEnabled val="1"/>
        </dgm:presLayoutVars>
      </dgm:prSet>
      <dgm:spPr/>
    </dgm:pt>
    <dgm:pt modelId="{6616BE41-E602-4C27-B201-E6D2AFCD480D}" type="pres">
      <dgm:prSet presAssocID="{0C415D0F-CA7F-45BF-95C9-D00CF50648CD}" presName="sibTrans" presStyleCnt="0"/>
      <dgm:spPr/>
    </dgm:pt>
    <dgm:pt modelId="{25623382-470B-4907-82C0-3E74B4DF6B19}" type="pres">
      <dgm:prSet presAssocID="{8845F430-95E2-4D81-B0A2-678812C0DBFD}" presName="node" presStyleLbl="node1" presStyleIdx="2" presStyleCnt="9">
        <dgm:presLayoutVars>
          <dgm:bulletEnabled val="1"/>
        </dgm:presLayoutVars>
      </dgm:prSet>
      <dgm:spPr/>
    </dgm:pt>
    <dgm:pt modelId="{1134BD79-9F8F-4CFF-9FDA-4CDAE395A642}" type="pres">
      <dgm:prSet presAssocID="{2FDD0A6D-0164-431E-BCA9-568833A37CFE}" presName="sibTrans" presStyleCnt="0"/>
      <dgm:spPr/>
    </dgm:pt>
    <dgm:pt modelId="{0D68DED6-AE72-40C7-84EB-86B560EE543D}" type="pres">
      <dgm:prSet presAssocID="{5A683424-E0B8-4B0A-BE66-75F20B3D8533}" presName="node" presStyleLbl="node1" presStyleIdx="3" presStyleCnt="9">
        <dgm:presLayoutVars>
          <dgm:bulletEnabled val="1"/>
        </dgm:presLayoutVars>
      </dgm:prSet>
      <dgm:spPr/>
    </dgm:pt>
    <dgm:pt modelId="{09925F97-ED49-418C-BFDC-DA5BE6830F08}" type="pres">
      <dgm:prSet presAssocID="{E1313E48-3EE5-4A08-82C6-66F4DB66E0DB}" presName="sibTrans" presStyleCnt="0"/>
      <dgm:spPr/>
    </dgm:pt>
    <dgm:pt modelId="{7EA0F07F-F26E-4FE1-BB6D-953F8808A1F7}" type="pres">
      <dgm:prSet presAssocID="{3AC9D774-F968-4438-B945-8210622EA057}" presName="node" presStyleLbl="node1" presStyleIdx="4" presStyleCnt="9">
        <dgm:presLayoutVars>
          <dgm:bulletEnabled val="1"/>
        </dgm:presLayoutVars>
      </dgm:prSet>
      <dgm:spPr/>
    </dgm:pt>
    <dgm:pt modelId="{2EF3BFF2-89E9-4D72-B4AF-EE493A1C0375}" type="pres">
      <dgm:prSet presAssocID="{AE5CC3CF-F957-4ACD-93BE-74D591B8E77D}" presName="sibTrans" presStyleCnt="0"/>
      <dgm:spPr/>
    </dgm:pt>
    <dgm:pt modelId="{2B315F12-3F43-4A65-B4FB-9C300267CD21}" type="pres">
      <dgm:prSet presAssocID="{816F0C1F-68A8-4684-8F1E-F5D48AAFC42E}" presName="node" presStyleLbl="node1" presStyleIdx="5" presStyleCnt="9">
        <dgm:presLayoutVars>
          <dgm:bulletEnabled val="1"/>
        </dgm:presLayoutVars>
      </dgm:prSet>
      <dgm:spPr/>
    </dgm:pt>
    <dgm:pt modelId="{02B9BD22-E542-4DDA-BC23-CB0A5F5AD470}" type="pres">
      <dgm:prSet presAssocID="{753B009A-55BD-478E-BD73-B689C2F2EABE}" presName="sibTrans" presStyleCnt="0"/>
      <dgm:spPr/>
    </dgm:pt>
    <dgm:pt modelId="{9CCC72BD-07AD-46C9-9D12-4DB7AB5E621D}" type="pres">
      <dgm:prSet presAssocID="{9F6B7E7D-78E0-4661-ABC8-AF62015E9A00}" presName="node" presStyleLbl="node1" presStyleIdx="6" presStyleCnt="9">
        <dgm:presLayoutVars>
          <dgm:bulletEnabled val="1"/>
        </dgm:presLayoutVars>
      </dgm:prSet>
      <dgm:spPr/>
    </dgm:pt>
    <dgm:pt modelId="{AC020CE1-175C-43ED-8D1F-564988E17BF3}" type="pres">
      <dgm:prSet presAssocID="{CABBA56B-A151-400C-A17A-4EF36C9D2F57}" presName="sibTrans" presStyleCnt="0"/>
      <dgm:spPr/>
    </dgm:pt>
    <dgm:pt modelId="{B2180E93-F655-4581-9851-1C4E73C0734A}" type="pres">
      <dgm:prSet presAssocID="{5ABC3BFD-0E8C-4558-AB07-CB254C4796F4}" presName="node" presStyleLbl="node1" presStyleIdx="7" presStyleCnt="9">
        <dgm:presLayoutVars>
          <dgm:bulletEnabled val="1"/>
        </dgm:presLayoutVars>
      </dgm:prSet>
      <dgm:spPr/>
    </dgm:pt>
    <dgm:pt modelId="{2724611C-65BA-4D51-A12A-F95CEB16B51D}" type="pres">
      <dgm:prSet presAssocID="{B2CB3663-C138-4058-BDEC-52AD698E9DAF}" presName="sibTrans" presStyleCnt="0"/>
      <dgm:spPr/>
    </dgm:pt>
    <dgm:pt modelId="{4E199B80-7CE5-4CA3-B135-70EEDF1001D8}" type="pres">
      <dgm:prSet presAssocID="{434E3EB0-6112-4CE2-B617-10B2A7FB258F}" presName="node" presStyleLbl="node1" presStyleIdx="8" presStyleCnt="9">
        <dgm:presLayoutVars>
          <dgm:bulletEnabled val="1"/>
        </dgm:presLayoutVars>
      </dgm:prSet>
      <dgm:spPr/>
    </dgm:pt>
  </dgm:ptLst>
  <dgm:cxnLst>
    <dgm:cxn modelId="{12C2D810-7EB5-4694-A446-2E74D5B9D232}" srcId="{CD0B5799-B2E7-4AC1-8BF5-BAE86BB423CF}" destId="{3AC9D774-F968-4438-B945-8210622EA057}" srcOrd="4" destOrd="0" parTransId="{941A82A5-D8AE-458B-825A-00920288D45A}" sibTransId="{AE5CC3CF-F957-4ACD-93BE-74D591B8E77D}"/>
    <dgm:cxn modelId="{26BF9E1D-9E51-4FA9-A1E1-487668A78180}" srcId="{CD0B5799-B2E7-4AC1-8BF5-BAE86BB423CF}" destId="{816F0C1F-68A8-4684-8F1E-F5D48AAFC42E}" srcOrd="5" destOrd="0" parTransId="{FCF40DEC-FD6F-4DFA-976A-F97897E26236}" sibTransId="{753B009A-55BD-478E-BD73-B689C2F2EABE}"/>
    <dgm:cxn modelId="{B482E320-FB75-4E4F-BCC2-EC54F46BCF20}" srcId="{CD0B5799-B2E7-4AC1-8BF5-BAE86BB423CF}" destId="{9F6B7E7D-78E0-4661-ABC8-AF62015E9A00}" srcOrd="6" destOrd="0" parTransId="{BAB5E9E5-BB5D-4F23-9D3A-03039BD8DE19}" sibTransId="{CABBA56B-A151-400C-A17A-4EF36C9D2F57}"/>
    <dgm:cxn modelId="{2D130B24-A2BD-469A-BAB7-F7714EB18E31}" srcId="{CD0B5799-B2E7-4AC1-8BF5-BAE86BB423CF}" destId="{C9BEB26F-7779-476D-968D-96893AE84224}" srcOrd="0" destOrd="0" parTransId="{FAE4E8F0-DB57-460B-9724-39D9432F202B}" sibTransId="{CA6E1E26-869C-4F16-BD50-ECC4145EE99B}"/>
    <dgm:cxn modelId="{9A8D9731-6BF4-41E6-A94C-10E432447C8F}" type="presOf" srcId="{8845F430-95E2-4D81-B0A2-678812C0DBFD}" destId="{25623382-470B-4907-82C0-3E74B4DF6B19}" srcOrd="0" destOrd="0" presId="urn:microsoft.com/office/officeart/2005/8/layout/default#4"/>
    <dgm:cxn modelId="{D66DAC32-AEBD-46DB-BA70-AC21520D72EA}" srcId="{CD0B5799-B2E7-4AC1-8BF5-BAE86BB423CF}" destId="{5A683424-E0B8-4B0A-BE66-75F20B3D8533}" srcOrd="3" destOrd="0" parTransId="{2AFA53CE-C020-40E2-A264-C1E0D091896C}" sibTransId="{E1313E48-3EE5-4A08-82C6-66F4DB66E0DB}"/>
    <dgm:cxn modelId="{70679E63-39EE-4660-ACCC-154FAEC577D8}" type="presOf" srcId="{5A683424-E0B8-4B0A-BE66-75F20B3D8533}" destId="{0D68DED6-AE72-40C7-84EB-86B560EE543D}" srcOrd="0" destOrd="0" presId="urn:microsoft.com/office/officeart/2005/8/layout/default#4"/>
    <dgm:cxn modelId="{E0F9DF4F-5BFF-46D2-9E84-8C9CBFA76849}" type="presOf" srcId="{9F6B7E7D-78E0-4661-ABC8-AF62015E9A00}" destId="{9CCC72BD-07AD-46C9-9D12-4DB7AB5E621D}" srcOrd="0" destOrd="0" presId="urn:microsoft.com/office/officeart/2005/8/layout/default#4"/>
    <dgm:cxn modelId="{9DB62353-8D67-4E4B-A876-5DC89FFCCEB7}" type="presOf" srcId="{C9BEB26F-7779-476D-968D-96893AE84224}" destId="{1E826DB9-CF3D-4222-A88D-8C3137EED9D3}" srcOrd="0" destOrd="0" presId="urn:microsoft.com/office/officeart/2005/8/layout/default#4"/>
    <dgm:cxn modelId="{EDFB3074-31A7-43E2-B5B7-ACA92ACC4F31}" srcId="{CD0B5799-B2E7-4AC1-8BF5-BAE86BB423CF}" destId="{0047859E-F791-40DB-BD0D-D893B7F0E618}" srcOrd="1" destOrd="0" parTransId="{CD0D0E62-002A-451D-86F3-891112DE9030}" sibTransId="{0C415D0F-CA7F-45BF-95C9-D00CF50648CD}"/>
    <dgm:cxn modelId="{14F5407E-3474-40E7-9510-A98FEBDD44DB}" type="presOf" srcId="{434E3EB0-6112-4CE2-B617-10B2A7FB258F}" destId="{4E199B80-7CE5-4CA3-B135-70EEDF1001D8}" srcOrd="0" destOrd="0" presId="urn:microsoft.com/office/officeart/2005/8/layout/default#4"/>
    <dgm:cxn modelId="{95199286-F469-48D6-8EDD-91CC30EAF625}" srcId="{CD0B5799-B2E7-4AC1-8BF5-BAE86BB423CF}" destId="{434E3EB0-6112-4CE2-B617-10B2A7FB258F}" srcOrd="8" destOrd="0" parTransId="{30E15F28-629A-466E-8449-B9762E637890}" sibTransId="{7F872999-0A4B-419E-B0BF-A5544A50AD92}"/>
    <dgm:cxn modelId="{EACFFC89-AE26-4987-A92F-F329B8D9788C}" srcId="{CD0B5799-B2E7-4AC1-8BF5-BAE86BB423CF}" destId="{8845F430-95E2-4D81-B0A2-678812C0DBFD}" srcOrd="2" destOrd="0" parTransId="{8C64BBFA-0AB3-490E-B3F8-224F4CD35954}" sibTransId="{2FDD0A6D-0164-431E-BCA9-568833A37CFE}"/>
    <dgm:cxn modelId="{50C96B91-EF9F-4A17-A4CC-7DCBD1139855}" srcId="{CD0B5799-B2E7-4AC1-8BF5-BAE86BB423CF}" destId="{5ABC3BFD-0E8C-4558-AB07-CB254C4796F4}" srcOrd="7" destOrd="0" parTransId="{056A21AA-1F89-4474-9D89-9F436B9589E3}" sibTransId="{B2CB3663-C138-4058-BDEC-52AD698E9DAF}"/>
    <dgm:cxn modelId="{1D6C01AB-C003-47AD-99B8-3C1F854DB79B}" type="presOf" srcId="{0047859E-F791-40DB-BD0D-D893B7F0E618}" destId="{666958B9-BBBF-4BFD-B19F-7441FB735F16}" srcOrd="0" destOrd="0" presId="urn:microsoft.com/office/officeart/2005/8/layout/default#4"/>
    <dgm:cxn modelId="{884B14C0-4DB5-4E59-8A18-074EF7CCB974}" type="presOf" srcId="{CD0B5799-B2E7-4AC1-8BF5-BAE86BB423CF}" destId="{D32C64E4-901A-4B1E-B90E-275CDA69E08D}" srcOrd="0" destOrd="0" presId="urn:microsoft.com/office/officeart/2005/8/layout/default#4"/>
    <dgm:cxn modelId="{252C3DD6-8BE2-4D4C-86D5-5F9D4BCA9652}" type="presOf" srcId="{3AC9D774-F968-4438-B945-8210622EA057}" destId="{7EA0F07F-F26E-4FE1-BB6D-953F8808A1F7}" srcOrd="0" destOrd="0" presId="urn:microsoft.com/office/officeart/2005/8/layout/default#4"/>
    <dgm:cxn modelId="{26E0E9E5-6529-4E97-A327-B535047F30A0}" type="presOf" srcId="{5ABC3BFD-0E8C-4558-AB07-CB254C4796F4}" destId="{B2180E93-F655-4581-9851-1C4E73C0734A}" srcOrd="0" destOrd="0" presId="urn:microsoft.com/office/officeart/2005/8/layout/default#4"/>
    <dgm:cxn modelId="{BE57ECF6-FCE7-4839-A60D-8038DB38EF1E}" type="presOf" srcId="{816F0C1F-68A8-4684-8F1E-F5D48AAFC42E}" destId="{2B315F12-3F43-4A65-B4FB-9C300267CD21}" srcOrd="0" destOrd="0" presId="urn:microsoft.com/office/officeart/2005/8/layout/default#4"/>
    <dgm:cxn modelId="{1923E3CC-914A-48E7-9E4E-F05353A503BB}" type="presParOf" srcId="{D32C64E4-901A-4B1E-B90E-275CDA69E08D}" destId="{1E826DB9-CF3D-4222-A88D-8C3137EED9D3}" srcOrd="0" destOrd="0" presId="urn:microsoft.com/office/officeart/2005/8/layout/default#4"/>
    <dgm:cxn modelId="{5F8E5DB4-A180-4E14-911B-3C56D437589D}" type="presParOf" srcId="{D32C64E4-901A-4B1E-B90E-275CDA69E08D}" destId="{EF654F25-B94B-46FC-95A7-08142B6949CA}" srcOrd="1" destOrd="0" presId="urn:microsoft.com/office/officeart/2005/8/layout/default#4"/>
    <dgm:cxn modelId="{BA38ABBC-F183-4FC2-9B00-B5B154BED225}" type="presParOf" srcId="{D32C64E4-901A-4B1E-B90E-275CDA69E08D}" destId="{666958B9-BBBF-4BFD-B19F-7441FB735F16}" srcOrd="2" destOrd="0" presId="urn:microsoft.com/office/officeart/2005/8/layout/default#4"/>
    <dgm:cxn modelId="{5064A9A6-185B-4D3E-8D6D-BCF09049B3C5}" type="presParOf" srcId="{D32C64E4-901A-4B1E-B90E-275CDA69E08D}" destId="{6616BE41-E602-4C27-B201-E6D2AFCD480D}" srcOrd="3" destOrd="0" presId="urn:microsoft.com/office/officeart/2005/8/layout/default#4"/>
    <dgm:cxn modelId="{F836EBEB-0902-4DF8-864C-C3F0444FCF3E}" type="presParOf" srcId="{D32C64E4-901A-4B1E-B90E-275CDA69E08D}" destId="{25623382-470B-4907-82C0-3E74B4DF6B19}" srcOrd="4" destOrd="0" presId="urn:microsoft.com/office/officeart/2005/8/layout/default#4"/>
    <dgm:cxn modelId="{8EA1B3B0-E9CA-4261-A3C5-80B94252AE67}" type="presParOf" srcId="{D32C64E4-901A-4B1E-B90E-275CDA69E08D}" destId="{1134BD79-9F8F-4CFF-9FDA-4CDAE395A642}" srcOrd="5" destOrd="0" presId="urn:microsoft.com/office/officeart/2005/8/layout/default#4"/>
    <dgm:cxn modelId="{3C68EA27-8E03-494E-A46E-2C2E20CCF69E}" type="presParOf" srcId="{D32C64E4-901A-4B1E-B90E-275CDA69E08D}" destId="{0D68DED6-AE72-40C7-84EB-86B560EE543D}" srcOrd="6" destOrd="0" presId="urn:microsoft.com/office/officeart/2005/8/layout/default#4"/>
    <dgm:cxn modelId="{DBE3332B-A1BD-48FC-9060-E67241A7CDC3}" type="presParOf" srcId="{D32C64E4-901A-4B1E-B90E-275CDA69E08D}" destId="{09925F97-ED49-418C-BFDC-DA5BE6830F08}" srcOrd="7" destOrd="0" presId="urn:microsoft.com/office/officeart/2005/8/layout/default#4"/>
    <dgm:cxn modelId="{A4730F8A-18AA-4F00-9500-FDEC35F0B4F7}" type="presParOf" srcId="{D32C64E4-901A-4B1E-B90E-275CDA69E08D}" destId="{7EA0F07F-F26E-4FE1-BB6D-953F8808A1F7}" srcOrd="8" destOrd="0" presId="urn:microsoft.com/office/officeart/2005/8/layout/default#4"/>
    <dgm:cxn modelId="{FD0F0526-D7D6-4273-A9EB-BCB0BB3C357B}" type="presParOf" srcId="{D32C64E4-901A-4B1E-B90E-275CDA69E08D}" destId="{2EF3BFF2-89E9-4D72-B4AF-EE493A1C0375}" srcOrd="9" destOrd="0" presId="urn:microsoft.com/office/officeart/2005/8/layout/default#4"/>
    <dgm:cxn modelId="{F870CEE8-0102-4FF9-B8B5-0AE0C380B695}" type="presParOf" srcId="{D32C64E4-901A-4B1E-B90E-275CDA69E08D}" destId="{2B315F12-3F43-4A65-B4FB-9C300267CD21}" srcOrd="10" destOrd="0" presId="urn:microsoft.com/office/officeart/2005/8/layout/default#4"/>
    <dgm:cxn modelId="{5580D025-2025-4592-9A25-CED5CA3E4E44}" type="presParOf" srcId="{D32C64E4-901A-4B1E-B90E-275CDA69E08D}" destId="{02B9BD22-E542-4DDA-BC23-CB0A5F5AD470}" srcOrd="11" destOrd="0" presId="urn:microsoft.com/office/officeart/2005/8/layout/default#4"/>
    <dgm:cxn modelId="{88DD2F02-22D9-4A42-B71D-C65BB80867A7}" type="presParOf" srcId="{D32C64E4-901A-4B1E-B90E-275CDA69E08D}" destId="{9CCC72BD-07AD-46C9-9D12-4DB7AB5E621D}" srcOrd="12" destOrd="0" presId="urn:microsoft.com/office/officeart/2005/8/layout/default#4"/>
    <dgm:cxn modelId="{38ACDC2E-161A-4B5D-A2F8-DE4639114980}" type="presParOf" srcId="{D32C64E4-901A-4B1E-B90E-275CDA69E08D}" destId="{AC020CE1-175C-43ED-8D1F-564988E17BF3}" srcOrd="13" destOrd="0" presId="urn:microsoft.com/office/officeart/2005/8/layout/default#4"/>
    <dgm:cxn modelId="{44427B37-FBD6-478C-8E0C-B4033E798CF2}" type="presParOf" srcId="{D32C64E4-901A-4B1E-B90E-275CDA69E08D}" destId="{B2180E93-F655-4581-9851-1C4E73C0734A}" srcOrd="14" destOrd="0" presId="urn:microsoft.com/office/officeart/2005/8/layout/default#4"/>
    <dgm:cxn modelId="{67AFFD91-D1D1-4018-92B1-0EAB7FC87A3C}" type="presParOf" srcId="{D32C64E4-901A-4B1E-B90E-275CDA69E08D}" destId="{2724611C-65BA-4D51-A12A-F95CEB16B51D}" srcOrd="15" destOrd="0" presId="urn:microsoft.com/office/officeart/2005/8/layout/default#4"/>
    <dgm:cxn modelId="{136B4098-2151-4030-99A0-C8FD0BF3F855}" type="presParOf" srcId="{D32C64E4-901A-4B1E-B90E-275CDA69E08D}" destId="{4E199B80-7CE5-4CA3-B135-70EEDF1001D8}" srcOrd="16" destOrd="0" presId="urn:microsoft.com/office/officeart/2005/8/layout/defaul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4ADEC81-B2E3-487B-9F91-7C6E0D5782CD}" type="doc">
      <dgm:prSet loTypeId="urn:microsoft.com/office/officeart/2005/8/layout/vList3#3" loCatId="list" qsTypeId="urn:microsoft.com/office/officeart/2005/8/quickstyle/3d2" qsCatId="3D" csTypeId="urn:microsoft.com/office/officeart/2005/8/colors/accent4_1" csCatId="accent4" phldr="1"/>
      <dgm:spPr/>
    </dgm:pt>
    <dgm:pt modelId="{24EF474B-EFED-4586-A2EF-494D546AC229}">
      <dgm:prSet phldrT="[Text]"/>
      <dgm:spPr/>
      <dgm:t>
        <a:bodyPr/>
        <a:lstStyle/>
        <a:p>
          <a:r>
            <a:rPr lang="en-US" b="1" dirty="0">
              <a:solidFill>
                <a:srgbClr val="A52439"/>
              </a:solidFill>
            </a:rPr>
            <a:t>Computer-aided design </a:t>
          </a:r>
          <a:r>
            <a:rPr lang="en-US" b="0" dirty="0">
              <a:solidFill>
                <a:schemeClr val="tx1"/>
              </a:solidFill>
            </a:rPr>
            <a:t>(CAD) software</a:t>
          </a:r>
        </a:p>
      </dgm:t>
    </dgm:pt>
    <dgm:pt modelId="{DBABF911-F403-41CC-985E-FE30A46FF744}" type="parTrans" cxnId="{FA2B78A1-D479-4115-9BC7-868BDEFD6268}">
      <dgm:prSet/>
      <dgm:spPr/>
      <dgm:t>
        <a:bodyPr/>
        <a:lstStyle/>
        <a:p>
          <a:endParaRPr lang="en-US"/>
        </a:p>
      </dgm:t>
    </dgm:pt>
    <dgm:pt modelId="{712268ED-6145-4BDD-8BF5-6A14FC389592}" type="sibTrans" cxnId="{FA2B78A1-D479-4115-9BC7-868BDEFD6268}">
      <dgm:prSet/>
      <dgm:spPr/>
      <dgm:t>
        <a:bodyPr/>
        <a:lstStyle/>
        <a:p>
          <a:endParaRPr lang="en-US"/>
        </a:p>
      </dgm:t>
    </dgm:pt>
    <dgm:pt modelId="{BF1BDD00-2CC1-4A9C-BC51-7307C27383FF}">
      <dgm:prSet phldrT="[Text]"/>
      <dgm:spPr/>
      <dgm:t>
        <a:bodyPr/>
        <a:lstStyle/>
        <a:p>
          <a:r>
            <a:rPr lang="en-US" b="1" dirty="0">
              <a:solidFill>
                <a:srgbClr val="A52439"/>
              </a:solidFill>
            </a:rPr>
            <a:t>Desktop publishing software</a:t>
          </a:r>
        </a:p>
      </dgm:t>
    </dgm:pt>
    <dgm:pt modelId="{A9D39920-2EFF-4C25-A686-59A8EF1D2F5A}" type="parTrans" cxnId="{B09404F2-4069-4860-B350-F4744665E6E3}">
      <dgm:prSet/>
      <dgm:spPr/>
      <dgm:t>
        <a:bodyPr/>
        <a:lstStyle/>
        <a:p>
          <a:endParaRPr lang="en-US"/>
        </a:p>
      </dgm:t>
    </dgm:pt>
    <dgm:pt modelId="{094426DB-FE22-4064-A142-D23C77412C3A}" type="sibTrans" cxnId="{B09404F2-4069-4860-B350-F4744665E6E3}">
      <dgm:prSet/>
      <dgm:spPr/>
      <dgm:t>
        <a:bodyPr/>
        <a:lstStyle/>
        <a:p>
          <a:endParaRPr lang="en-US"/>
        </a:p>
      </dgm:t>
    </dgm:pt>
    <dgm:pt modelId="{52515FD3-032E-45F8-981B-1A02E2B911E2}">
      <dgm:prSet phldrT="[Text]"/>
      <dgm:spPr/>
      <dgm:t>
        <a:bodyPr/>
        <a:lstStyle/>
        <a:p>
          <a:r>
            <a:rPr lang="en-US" b="1" dirty="0">
              <a:solidFill>
                <a:srgbClr val="A52439"/>
              </a:solidFill>
            </a:rPr>
            <a:t>Paint/Image editing software</a:t>
          </a:r>
        </a:p>
      </dgm:t>
    </dgm:pt>
    <dgm:pt modelId="{D18F9378-3B79-4E87-998B-CB07CC95FDAF}" type="parTrans" cxnId="{1F6ED28B-14C0-4C50-81BB-82616F0375F6}">
      <dgm:prSet/>
      <dgm:spPr/>
      <dgm:t>
        <a:bodyPr/>
        <a:lstStyle/>
        <a:p>
          <a:endParaRPr lang="en-US"/>
        </a:p>
      </dgm:t>
    </dgm:pt>
    <dgm:pt modelId="{BECDCB2C-9C1A-40B2-B8AD-C6FC0CF6B5AE}" type="sibTrans" cxnId="{1F6ED28B-14C0-4C50-81BB-82616F0375F6}">
      <dgm:prSet/>
      <dgm:spPr/>
      <dgm:t>
        <a:bodyPr/>
        <a:lstStyle/>
        <a:p>
          <a:endParaRPr lang="en-US"/>
        </a:p>
      </dgm:t>
    </dgm:pt>
    <dgm:pt modelId="{F1409B65-1F65-46F7-B56B-B86808D1BAF9}" type="pres">
      <dgm:prSet presAssocID="{A4ADEC81-B2E3-487B-9F91-7C6E0D5782CD}" presName="linearFlow" presStyleCnt="0">
        <dgm:presLayoutVars>
          <dgm:dir/>
          <dgm:resizeHandles val="exact"/>
        </dgm:presLayoutVars>
      </dgm:prSet>
      <dgm:spPr/>
    </dgm:pt>
    <dgm:pt modelId="{2FBCA3B9-AB0E-4333-A8E3-3B132991CF92}" type="pres">
      <dgm:prSet presAssocID="{24EF474B-EFED-4586-A2EF-494D546AC229}" presName="composite" presStyleCnt="0"/>
      <dgm:spPr/>
    </dgm:pt>
    <dgm:pt modelId="{1FCF4430-C93A-4E20-9D29-5D72E2B75DAF}" type="pres">
      <dgm:prSet presAssocID="{24EF474B-EFED-4586-A2EF-494D546AC229}" presName="imgShp"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pt>
    <dgm:pt modelId="{7B1679C5-D426-4B14-A7F2-FF0427E65B88}" type="pres">
      <dgm:prSet presAssocID="{24EF474B-EFED-4586-A2EF-494D546AC229}" presName="txShp" presStyleLbl="node1" presStyleIdx="0" presStyleCnt="3">
        <dgm:presLayoutVars>
          <dgm:bulletEnabled val="1"/>
        </dgm:presLayoutVars>
      </dgm:prSet>
      <dgm:spPr/>
    </dgm:pt>
    <dgm:pt modelId="{0EDDFF57-CA33-47B0-86FF-12FD726A0F06}" type="pres">
      <dgm:prSet presAssocID="{712268ED-6145-4BDD-8BF5-6A14FC389592}" presName="spacing" presStyleCnt="0"/>
      <dgm:spPr/>
    </dgm:pt>
    <dgm:pt modelId="{940C833E-2A16-4C42-9C86-24299B53B11B}" type="pres">
      <dgm:prSet presAssocID="{BF1BDD00-2CC1-4A9C-BC51-7307C27383FF}" presName="composite" presStyleCnt="0"/>
      <dgm:spPr/>
    </dgm:pt>
    <dgm:pt modelId="{127CDBB0-63F1-4504-9E4E-903BDDEEECB4}" type="pres">
      <dgm:prSet presAssocID="{BF1BDD00-2CC1-4A9C-BC51-7307C27383FF}" presName="imgShp"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36000" r="-36000"/>
          </a:stretch>
        </a:blipFill>
      </dgm:spPr>
    </dgm:pt>
    <dgm:pt modelId="{CB2ED2FC-5899-4E21-B28C-B9217DAB1855}" type="pres">
      <dgm:prSet presAssocID="{BF1BDD00-2CC1-4A9C-BC51-7307C27383FF}" presName="txShp" presStyleLbl="node1" presStyleIdx="1" presStyleCnt="3">
        <dgm:presLayoutVars>
          <dgm:bulletEnabled val="1"/>
        </dgm:presLayoutVars>
      </dgm:prSet>
      <dgm:spPr/>
    </dgm:pt>
    <dgm:pt modelId="{A2659A49-C676-414B-8A77-EB11977E58B7}" type="pres">
      <dgm:prSet presAssocID="{094426DB-FE22-4064-A142-D23C77412C3A}" presName="spacing" presStyleCnt="0"/>
      <dgm:spPr/>
    </dgm:pt>
    <dgm:pt modelId="{0665E099-3347-46D6-8413-11695B44AC89}" type="pres">
      <dgm:prSet presAssocID="{52515FD3-032E-45F8-981B-1A02E2B911E2}" presName="composite" presStyleCnt="0"/>
      <dgm:spPr/>
    </dgm:pt>
    <dgm:pt modelId="{38E75101-72EA-49C0-854C-2FF180E3A166}" type="pres">
      <dgm:prSet presAssocID="{52515FD3-032E-45F8-981B-1A02E2B911E2}" presName="imgShp" presStyleLbl="fg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23000" r="-23000"/>
          </a:stretch>
        </a:blipFill>
      </dgm:spPr>
    </dgm:pt>
    <dgm:pt modelId="{9BF47D4A-1464-4498-A2E2-3AE8CAB61EE5}" type="pres">
      <dgm:prSet presAssocID="{52515FD3-032E-45F8-981B-1A02E2B911E2}" presName="txShp" presStyleLbl="node1" presStyleIdx="2" presStyleCnt="3">
        <dgm:presLayoutVars>
          <dgm:bulletEnabled val="1"/>
        </dgm:presLayoutVars>
      </dgm:prSet>
      <dgm:spPr/>
    </dgm:pt>
  </dgm:ptLst>
  <dgm:cxnLst>
    <dgm:cxn modelId="{C0CD931C-D79E-4ACF-A028-3C28FCD74CAA}" type="presOf" srcId="{A4ADEC81-B2E3-487B-9F91-7C6E0D5782CD}" destId="{F1409B65-1F65-46F7-B56B-B86808D1BAF9}" srcOrd="0" destOrd="0" presId="urn:microsoft.com/office/officeart/2005/8/layout/vList3#3"/>
    <dgm:cxn modelId="{2DD3BB2C-030B-448A-B13F-DC43C1DB0FE6}" type="presOf" srcId="{BF1BDD00-2CC1-4A9C-BC51-7307C27383FF}" destId="{CB2ED2FC-5899-4E21-B28C-B9217DAB1855}" srcOrd="0" destOrd="0" presId="urn:microsoft.com/office/officeart/2005/8/layout/vList3#3"/>
    <dgm:cxn modelId="{1F6ED28B-14C0-4C50-81BB-82616F0375F6}" srcId="{A4ADEC81-B2E3-487B-9F91-7C6E0D5782CD}" destId="{52515FD3-032E-45F8-981B-1A02E2B911E2}" srcOrd="2" destOrd="0" parTransId="{D18F9378-3B79-4E87-998B-CB07CC95FDAF}" sibTransId="{BECDCB2C-9C1A-40B2-B8AD-C6FC0CF6B5AE}"/>
    <dgm:cxn modelId="{FA2B78A1-D479-4115-9BC7-868BDEFD6268}" srcId="{A4ADEC81-B2E3-487B-9F91-7C6E0D5782CD}" destId="{24EF474B-EFED-4586-A2EF-494D546AC229}" srcOrd="0" destOrd="0" parTransId="{DBABF911-F403-41CC-985E-FE30A46FF744}" sibTransId="{712268ED-6145-4BDD-8BF5-6A14FC389592}"/>
    <dgm:cxn modelId="{AE9C77AE-84FC-43EA-B45E-2B33BCB54206}" type="presOf" srcId="{24EF474B-EFED-4586-A2EF-494D546AC229}" destId="{7B1679C5-D426-4B14-A7F2-FF0427E65B88}" srcOrd="0" destOrd="0" presId="urn:microsoft.com/office/officeart/2005/8/layout/vList3#3"/>
    <dgm:cxn modelId="{85D003D4-5606-4E8A-8244-19D0FDF05735}" type="presOf" srcId="{52515FD3-032E-45F8-981B-1A02E2B911E2}" destId="{9BF47D4A-1464-4498-A2E2-3AE8CAB61EE5}" srcOrd="0" destOrd="0" presId="urn:microsoft.com/office/officeart/2005/8/layout/vList3#3"/>
    <dgm:cxn modelId="{B09404F2-4069-4860-B350-F4744665E6E3}" srcId="{A4ADEC81-B2E3-487B-9F91-7C6E0D5782CD}" destId="{BF1BDD00-2CC1-4A9C-BC51-7307C27383FF}" srcOrd="1" destOrd="0" parTransId="{A9D39920-2EFF-4C25-A686-59A8EF1D2F5A}" sibTransId="{094426DB-FE22-4064-A142-D23C77412C3A}"/>
    <dgm:cxn modelId="{2B7D8E02-A763-453A-9FE0-F90610EFC3F4}" type="presParOf" srcId="{F1409B65-1F65-46F7-B56B-B86808D1BAF9}" destId="{2FBCA3B9-AB0E-4333-A8E3-3B132991CF92}" srcOrd="0" destOrd="0" presId="urn:microsoft.com/office/officeart/2005/8/layout/vList3#3"/>
    <dgm:cxn modelId="{52813E1E-EDF2-4668-8194-0156FEC89A42}" type="presParOf" srcId="{2FBCA3B9-AB0E-4333-A8E3-3B132991CF92}" destId="{1FCF4430-C93A-4E20-9D29-5D72E2B75DAF}" srcOrd="0" destOrd="0" presId="urn:microsoft.com/office/officeart/2005/8/layout/vList3#3"/>
    <dgm:cxn modelId="{31938181-F05C-4FB3-98E3-40F5BC22BD18}" type="presParOf" srcId="{2FBCA3B9-AB0E-4333-A8E3-3B132991CF92}" destId="{7B1679C5-D426-4B14-A7F2-FF0427E65B88}" srcOrd="1" destOrd="0" presId="urn:microsoft.com/office/officeart/2005/8/layout/vList3#3"/>
    <dgm:cxn modelId="{7EE2275B-4AA0-4D20-821B-2924C0966E84}" type="presParOf" srcId="{F1409B65-1F65-46F7-B56B-B86808D1BAF9}" destId="{0EDDFF57-CA33-47B0-86FF-12FD726A0F06}" srcOrd="1" destOrd="0" presId="urn:microsoft.com/office/officeart/2005/8/layout/vList3#3"/>
    <dgm:cxn modelId="{6B4D8055-F2DB-4C2C-A369-0D6DE3F83653}" type="presParOf" srcId="{F1409B65-1F65-46F7-B56B-B86808D1BAF9}" destId="{940C833E-2A16-4C42-9C86-24299B53B11B}" srcOrd="2" destOrd="0" presId="urn:microsoft.com/office/officeart/2005/8/layout/vList3#3"/>
    <dgm:cxn modelId="{5FAC135C-A8A4-4DC2-BF20-C0E887743CD9}" type="presParOf" srcId="{940C833E-2A16-4C42-9C86-24299B53B11B}" destId="{127CDBB0-63F1-4504-9E4E-903BDDEEECB4}" srcOrd="0" destOrd="0" presId="urn:microsoft.com/office/officeart/2005/8/layout/vList3#3"/>
    <dgm:cxn modelId="{D1F7F44A-1A70-42D3-9B38-AFD8EB4670E3}" type="presParOf" srcId="{940C833E-2A16-4C42-9C86-24299B53B11B}" destId="{CB2ED2FC-5899-4E21-B28C-B9217DAB1855}" srcOrd="1" destOrd="0" presId="urn:microsoft.com/office/officeart/2005/8/layout/vList3#3"/>
    <dgm:cxn modelId="{0E57A66F-90D0-4875-881C-16A7754DDE11}" type="presParOf" srcId="{F1409B65-1F65-46F7-B56B-B86808D1BAF9}" destId="{A2659A49-C676-414B-8A77-EB11977E58B7}" srcOrd="3" destOrd="0" presId="urn:microsoft.com/office/officeart/2005/8/layout/vList3#3"/>
    <dgm:cxn modelId="{26B2E545-E20A-4A61-8951-B162DB7E2032}" type="presParOf" srcId="{F1409B65-1F65-46F7-B56B-B86808D1BAF9}" destId="{0665E099-3347-46D6-8413-11695B44AC89}" srcOrd="4" destOrd="0" presId="urn:microsoft.com/office/officeart/2005/8/layout/vList3#3"/>
    <dgm:cxn modelId="{C0F05BD9-9C36-4BC0-8469-953C27580FFE}" type="presParOf" srcId="{0665E099-3347-46D6-8413-11695B44AC89}" destId="{38E75101-72EA-49C0-854C-2FF180E3A166}" srcOrd="0" destOrd="0" presId="urn:microsoft.com/office/officeart/2005/8/layout/vList3#3"/>
    <dgm:cxn modelId="{51FE1BAD-E6FC-4583-8B4B-A10C39D5B076}" type="presParOf" srcId="{0665E099-3347-46D6-8413-11695B44AC89}" destId="{9BF47D4A-1464-4498-A2E2-3AE8CAB61EE5}" srcOrd="1" destOrd="0" presId="urn:microsoft.com/office/officeart/2005/8/layout/vList3#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AD22EAC-EE8A-419F-B971-DD96C6D96004}" type="doc">
      <dgm:prSet loTypeId="urn:microsoft.com/office/officeart/2005/8/layout/vList3#4" loCatId="list" qsTypeId="urn:microsoft.com/office/officeart/2005/8/quickstyle/3d2" qsCatId="3D" csTypeId="urn:microsoft.com/office/officeart/2005/8/colors/accent4_1" csCatId="accent4" phldr="1"/>
      <dgm:spPr/>
    </dgm:pt>
    <dgm:pt modelId="{B3316AEA-D0EF-446F-91CA-214CFA77A1F4}">
      <dgm:prSet phldrT="[Text]"/>
      <dgm:spPr/>
      <dgm:t>
        <a:bodyPr/>
        <a:lstStyle/>
        <a:p>
          <a:r>
            <a:rPr lang="en-US" b="1" dirty="0">
              <a:solidFill>
                <a:srgbClr val="A52439"/>
              </a:solidFill>
            </a:rPr>
            <a:t>Photo editing </a:t>
          </a:r>
          <a:r>
            <a:rPr lang="en-US" b="0" dirty="0">
              <a:solidFill>
                <a:schemeClr val="tx1"/>
              </a:solidFill>
            </a:rPr>
            <a:t>and</a:t>
          </a:r>
          <a:r>
            <a:rPr lang="en-US" b="1" dirty="0">
              <a:solidFill>
                <a:schemeClr val="tx1"/>
              </a:solidFill>
            </a:rPr>
            <a:t> </a:t>
          </a:r>
          <a:r>
            <a:rPr lang="en-US" b="1" dirty="0">
              <a:solidFill>
                <a:srgbClr val="A52439"/>
              </a:solidFill>
            </a:rPr>
            <a:t>photo management software</a:t>
          </a:r>
          <a:endParaRPr lang="en-US" dirty="0">
            <a:solidFill>
              <a:srgbClr val="A52439"/>
            </a:solidFill>
          </a:endParaRPr>
        </a:p>
      </dgm:t>
    </dgm:pt>
    <dgm:pt modelId="{FBB5BDFE-7B34-421C-88F8-09CAC1DB9978}" type="parTrans" cxnId="{E217BDAB-6464-41A0-9A70-6C71B5D98C55}">
      <dgm:prSet/>
      <dgm:spPr/>
      <dgm:t>
        <a:bodyPr/>
        <a:lstStyle/>
        <a:p>
          <a:endParaRPr lang="en-US"/>
        </a:p>
      </dgm:t>
    </dgm:pt>
    <dgm:pt modelId="{995FA4B4-83AF-40E5-9DD2-F8485B1B953D}" type="sibTrans" cxnId="{E217BDAB-6464-41A0-9A70-6C71B5D98C55}">
      <dgm:prSet/>
      <dgm:spPr/>
      <dgm:t>
        <a:bodyPr/>
        <a:lstStyle/>
        <a:p>
          <a:endParaRPr lang="en-US"/>
        </a:p>
      </dgm:t>
    </dgm:pt>
    <dgm:pt modelId="{80E7A621-B3EC-4E50-8ACD-E93E7C2BBBC9}">
      <dgm:prSet phldrT="[Text]"/>
      <dgm:spPr/>
      <dgm:t>
        <a:bodyPr/>
        <a:lstStyle/>
        <a:p>
          <a:r>
            <a:rPr lang="en-US" b="1" dirty="0">
              <a:solidFill>
                <a:srgbClr val="A52439"/>
              </a:solidFill>
            </a:rPr>
            <a:t>Video </a:t>
          </a:r>
          <a:r>
            <a:rPr lang="en-US" b="0" dirty="0">
              <a:solidFill>
                <a:schemeClr val="tx1"/>
              </a:solidFill>
            </a:rPr>
            <a:t>and</a:t>
          </a:r>
          <a:r>
            <a:rPr lang="en-US" b="1" dirty="0">
              <a:solidFill>
                <a:srgbClr val="A52439"/>
              </a:solidFill>
            </a:rPr>
            <a:t> audio editing software</a:t>
          </a:r>
        </a:p>
      </dgm:t>
    </dgm:pt>
    <dgm:pt modelId="{C6D19D12-D811-433A-8524-D23215F82CDD}" type="parTrans" cxnId="{DC1059DE-0E53-476C-9C49-2709E397D2ED}">
      <dgm:prSet/>
      <dgm:spPr/>
      <dgm:t>
        <a:bodyPr/>
        <a:lstStyle/>
        <a:p>
          <a:endParaRPr lang="en-US"/>
        </a:p>
      </dgm:t>
    </dgm:pt>
    <dgm:pt modelId="{6CE70C14-06A1-4FAC-B862-2667C1E14C66}" type="sibTrans" cxnId="{DC1059DE-0E53-476C-9C49-2709E397D2ED}">
      <dgm:prSet/>
      <dgm:spPr/>
      <dgm:t>
        <a:bodyPr/>
        <a:lstStyle/>
        <a:p>
          <a:endParaRPr lang="en-US"/>
        </a:p>
      </dgm:t>
    </dgm:pt>
    <dgm:pt modelId="{754E3BB1-917F-41C7-AAA3-2301D8ACD236}" type="pres">
      <dgm:prSet presAssocID="{AAD22EAC-EE8A-419F-B971-DD96C6D96004}" presName="linearFlow" presStyleCnt="0">
        <dgm:presLayoutVars>
          <dgm:dir/>
          <dgm:resizeHandles val="exact"/>
        </dgm:presLayoutVars>
      </dgm:prSet>
      <dgm:spPr/>
    </dgm:pt>
    <dgm:pt modelId="{556C1E7B-D786-4067-A777-B6DA1679C2F1}" type="pres">
      <dgm:prSet presAssocID="{B3316AEA-D0EF-446F-91CA-214CFA77A1F4}" presName="composite" presStyleCnt="0"/>
      <dgm:spPr/>
    </dgm:pt>
    <dgm:pt modelId="{2FEEEF18-91FB-470B-A2BC-3E98FB45F608}" type="pres">
      <dgm:prSet presAssocID="{B3316AEA-D0EF-446F-91CA-214CFA77A1F4}" presName="imgShp" presStyleLbl="fgImgPlace1" presStyleIdx="0"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pt>
    <dgm:pt modelId="{C43F755A-7EC3-4CBF-91AB-8BE8A8F9BFE7}" type="pres">
      <dgm:prSet presAssocID="{B3316AEA-D0EF-446F-91CA-214CFA77A1F4}" presName="txShp" presStyleLbl="node1" presStyleIdx="0" presStyleCnt="2">
        <dgm:presLayoutVars>
          <dgm:bulletEnabled val="1"/>
        </dgm:presLayoutVars>
      </dgm:prSet>
      <dgm:spPr/>
    </dgm:pt>
    <dgm:pt modelId="{677601D3-BE5B-4FB1-B926-789B559F16DE}" type="pres">
      <dgm:prSet presAssocID="{995FA4B4-83AF-40E5-9DD2-F8485B1B953D}" presName="spacing" presStyleCnt="0"/>
      <dgm:spPr/>
    </dgm:pt>
    <dgm:pt modelId="{9CF1F8EF-2E42-4C97-961C-F84700270334}" type="pres">
      <dgm:prSet presAssocID="{80E7A621-B3EC-4E50-8ACD-E93E7C2BBBC9}" presName="composite" presStyleCnt="0"/>
      <dgm:spPr/>
    </dgm:pt>
    <dgm:pt modelId="{14761EA7-ECB8-4991-B963-877E5FA7E5E4}" type="pres">
      <dgm:prSet presAssocID="{80E7A621-B3EC-4E50-8ACD-E93E7C2BBBC9}" presName="imgShp" presStyleLbl="fgImgPlace1" presStyleIdx="1" presStyleCnt="2"/>
      <dgm:spPr>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dgm:spPr>
    </dgm:pt>
    <dgm:pt modelId="{22A5CF67-8D3C-49AE-8D0D-066C3B22A975}" type="pres">
      <dgm:prSet presAssocID="{80E7A621-B3EC-4E50-8ACD-E93E7C2BBBC9}" presName="txShp" presStyleLbl="node1" presStyleIdx="1" presStyleCnt="2">
        <dgm:presLayoutVars>
          <dgm:bulletEnabled val="1"/>
        </dgm:presLayoutVars>
      </dgm:prSet>
      <dgm:spPr/>
    </dgm:pt>
  </dgm:ptLst>
  <dgm:cxnLst>
    <dgm:cxn modelId="{09B960A1-28EF-423A-ACB3-0E93B2B4A97A}" type="presOf" srcId="{80E7A621-B3EC-4E50-8ACD-E93E7C2BBBC9}" destId="{22A5CF67-8D3C-49AE-8D0D-066C3B22A975}" srcOrd="0" destOrd="0" presId="urn:microsoft.com/office/officeart/2005/8/layout/vList3#4"/>
    <dgm:cxn modelId="{E217BDAB-6464-41A0-9A70-6C71B5D98C55}" srcId="{AAD22EAC-EE8A-419F-B971-DD96C6D96004}" destId="{B3316AEA-D0EF-446F-91CA-214CFA77A1F4}" srcOrd="0" destOrd="0" parTransId="{FBB5BDFE-7B34-421C-88F8-09CAC1DB9978}" sibTransId="{995FA4B4-83AF-40E5-9DD2-F8485B1B953D}"/>
    <dgm:cxn modelId="{E6326DB3-133F-4FC9-8DBC-3AB9646D66DD}" type="presOf" srcId="{B3316AEA-D0EF-446F-91CA-214CFA77A1F4}" destId="{C43F755A-7EC3-4CBF-91AB-8BE8A8F9BFE7}" srcOrd="0" destOrd="0" presId="urn:microsoft.com/office/officeart/2005/8/layout/vList3#4"/>
    <dgm:cxn modelId="{C74331B4-CC01-4998-A712-BD4A0CDFA9A6}" type="presOf" srcId="{AAD22EAC-EE8A-419F-B971-DD96C6D96004}" destId="{754E3BB1-917F-41C7-AAA3-2301D8ACD236}" srcOrd="0" destOrd="0" presId="urn:microsoft.com/office/officeart/2005/8/layout/vList3#4"/>
    <dgm:cxn modelId="{DC1059DE-0E53-476C-9C49-2709E397D2ED}" srcId="{AAD22EAC-EE8A-419F-B971-DD96C6D96004}" destId="{80E7A621-B3EC-4E50-8ACD-E93E7C2BBBC9}" srcOrd="1" destOrd="0" parTransId="{C6D19D12-D811-433A-8524-D23215F82CDD}" sibTransId="{6CE70C14-06A1-4FAC-B862-2667C1E14C66}"/>
    <dgm:cxn modelId="{EEA5670F-19AF-4545-9492-D1FEEE40AABE}" type="presParOf" srcId="{754E3BB1-917F-41C7-AAA3-2301D8ACD236}" destId="{556C1E7B-D786-4067-A777-B6DA1679C2F1}" srcOrd="0" destOrd="0" presId="urn:microsoft.com/office/officeart/2005/8/layout/vList3#4"/>
    <dgm:cxn modelId="{D1968810-50AF-4874-8C33-82413DEA381E}" type="presParOf" srcId="{556C1E7B-D786-4067-A777-B6DA1679C2F1}" destId="{2FEEEF18-91FB-470B-A2BC-3E98FB45F608}" srcOrd="0" destOrd="0" presId="urn:microsoft.com/office/officeart/2005/8/layout/vList3#4"/>
    <dgm:cxn modelId="{B9F8FDA3-ECEC-4118-B9D4-963027DDB5E4}" type="presParOf" srcId="{556C1E7B-D786-4067-A777-B6DA1679C2F1}" destId="{C43F755A-7EC3-4CBF-91AB-8BE8A8F9BFE7}" srcOrd="1" destOrd="0" presId="urn:microsoft.com/office/officeart/2005/8/layout/vList3#4"/>
    <dgm:cxn modelId="{D557E51D-97EC-4FBF-8FF0-547436D97F2B}" type="presParOf" srcId="{754E3BB1-917F-41C7-AAA3-2301D8ACD236}" destId="{677601D3-BE5B-4FB1-B926-789B559F16DE}" srcOrd="1" destOrd="0" presId="urn:microsoft.com/office/officeart/2005/8/layout/vList3#4"/>
    <dgm:cxn modelId="{C3505BD7-175F-4C50-B815-C2466FDC7DA1}" type="presParOf" srcId="{754E3BB1-917F-41C7-AAA3-2301D8ACD236}" destId="{9CF1F8EF-2E42-4C97-961C-F84700270334}" srcOrd="2" destOrd="0" presId="urn:microsoft.com/office/officeart/2005/8/layout/vList3#4"/>
    <dgm:cxn modelId="{10D45247-F939-4247-8AB8-2F9EF3066216}" type="presParOf" srcId="{9CF1F8EF-2E42-4C97-961C-F84700270334}" destId="{14761EA7-ECB8-4991-B963-877E5FA7E5E4}" srcOrd="0" destOrd="0" presId="urn:microsoft.com/office/officeart/2005/8/layout/vList3#4"/>
    <dgm:cxn modelId="{C65CA301-8600-4B01-B7CD-4BFEB8A882D1}" type="presParOf" srcId="{9CF1F8EF-2E42-4C97-961C-F84700270334}" destId="{22A5CF67-8D3C-49AE-8D0D-066C3B22A975}" srcOrd="1" destOrd="0" presId="urn:microsoft.com/office/officeart/2005/8/layout/vList3#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4C52D8C-5816-4635-BB74-4554E0DC1DFC}" type="doc">
      <dgm:prSet loTypeId="urn:microsoft.com/office/officeart/2005/8/layout/default#5" loCatId="list" qsTypeId="urn:microsoft.com/office/officeart/2005/8/quickstyle/simple5" qsCatId="simple" csTypeId="urn:microsoft.com/office/officeart/2005/8/colors/accent2_2" csCatId="accent2" phldr="1"/>
      <dgm:spPr/>
      <dgm:t>
        <a:bodyPr/>
        <a:lstStyle/>
        <a:p>
          <a:endParaRPr lang="en-US"/>
        </a:p>
      </dgm:t>
    </dgm:pt>
    <dgm:pt modelId="{12819519-3E7A-4B68-B712-4FFEA4C746B1}">
      <dgm:prSet phldrT="[Text]"/>
      <dgm:spPr/>
      <dgm:t>
        <a:bodyPr/>
        <a:lstStyle/>
        <a:p>
          <a:r>
            <a:rPr lang="en-US" dirty="0"/>
            <a:t>Lifestyle applications</a:t>
          </a:r>
        </a:p>
      </dgm:t>
    </dgm:pt>
    <dgm:pt modelId="{B7094B2C-EDEC-4EA4-94D6-116CD03FA2B5}" type="parTrans" cxnId="{5AAD72FA-BF2D-4C39-B71E-E5D252D4F346}">
      <dgm:prSet/>
      <dgm:spPr/>
      <dgm:t>
        <a:bodyPr/>
        <a:lstStyle/>
        <a:p>
          <a:endParaRPr lang="en-US"/>
        </a:p>
      </dgm:t>
    </dgm:pt>
    <dgm:pt modelId="{073662A8-38D8-4906-84AA-C62AFB4FED2E}" type="sibTrans" cxnId="{5AAD72FA-BF2D-4C39-B71E-E5D252D4F346}">
      <dgm:prSet/>
      <dgm:spPr/>
      <dgm:t>
        <a:bodyPr/>
        <a:lstStyle/>
        <a:p>
          <a:endParaRPr lang="en-US"/>
        </a:p>
      </dgm:t>
    </dgm:pt>
    <dgm:pt modelId="{51C272FB-05DA-4263-985C-28E3DEC36415}">
      <dgm:prSet phldrT="[Text]"/>
      <dgm:spPr/>
      <dgm:t>
        <a:bodyPr/>
        <a:lstStyle/>
        <a:p>
          <a:r>
            <a:rPr lang="en-US" dirty="0"/>
            <a:t>Medical applications</a:t>
          </a:r>
        </a:p>
      </dgm:t>
    </dgm:pt>
    <dgm:pt modelId="{AF005F6E-6DE0-4BC4-B53C-7F71D2D06B35}" type="parTrans" cxnId="{C62F867A-9ED5-4FA2-9EE9-9C30290FB6F2}">
      <dgm:prSet/>
      <dgm:spPr/>
      <dgm:t>
        <a:bodyPr/>
        <a:lstStyle/>
        <a:p>
          <a:endParaRPr lang="en-US"/>
        </a:p>
      </dgm:t>
    </dgm:pt>
    <dgm:pt modelId="{92D35BF8-F685-415A-8821-6A11426F39BE}" type="sibTrans" cxnId="{C62F867A-9ED5-4FA2-9EE9-9C30290FB6F2}">
      <dgm:prSet/>
      <dgm:spPr/>
      <dgm:t>
        <a:bodyPr/>
        <a:lstStyle/>
        <a:p>
          <a:endParaRPr lang="en-US"/>
        </a:p>
      </dgm:t>
    </dgm:pt>
    <dgm:pt modelId="{107BEBA9-DE28-4D19-BC94-EDE581AC2EDA}">
      <dgm:prSet phldrT="[Text]"/>
      <dgm:spPr/>
      <dgm:t>
        <a:bodyPr/>
        <a:lstStyle/>
        <a:p>
          <a:r>
            <a:rPr lang="en-US" dirty="0"/>
            <a:t>Entertainment applications</a:t>
          </a:r>
        </a:p>
      </dgm:t>
    </dgm:pt>
    <dgm:pt modelId="{E6248C1E-AA0D-41FC-8F8F-AC4800DCFB73}" type="parTrans" cxnId="{51107A2D-6C5E-4396-AF80-4D637BB1D9F0}">
      <dgm:prSet/>
      <dgm:spPr/>
      <dgm:t>
        <a:bodyPr/>
        <a:lstStyle/>
        <a:p>
          <a:endParaRPr lang="en-US"/>
        </a:p>
      </dgm:t>
    </dgm:pt>
    <dgm:pt modelId="{B4441A40-8CFC-48BA-A4BB-D57B5159E37E}" type="sibTrans" cxnId="{51107A2D-6C5E-4396-AF80-4D637BB1D9F0}">
      <dgm:prSet/>
      <dgm:spPr/>
      <dgm:t>
        <a:bodyPr/>
        <a:lstStyle/>
        <a:p>
          <a:endParaRPr lang="en-US"/>
        </a:p>
      </dgm:t>
    </dgm:pt>
    <dgm:pt modelId="{F8D94A18-9916-4162-A804-8E54ACBEB950}">
      <dgm:prSet phldrT="[Text]"/>
      <dgm:spPr/>
      <dgm:t>
        <a:bodyPr/>
        <a:lstStyle/>
        <a:p>
          <a:r>
            <a:rPr lang="en-US" dirty="0"/>
            <a:t>Convenience applications</a:t>
          </a:r>
        </a:p>
      </dgm:t>
    </dgm:pt>
    <dgm:pt modelId="{5CC8237F-FD35-416D-9F44-2B36EA9791CE}" type="parTrans" cxnId="{AC839040-86A4-45C1-BD26-FC50B620FAC7}">
      <dgm:prSet/>
      <dgm:spPr/>
      <dgm:t>
        <a:bodyPr/>
        <a:lstStyle/>
        <a:p>
          <a:endParaRPr lang="en-US"/>
        </a:p>
      </dgm:t>
    </dgm:pt>
    <dgm:pt modelId="{2FF5E048-B53D-494E-A717-CF64F93A9110}" type="sibTrans" cxnId="{AC839040-86A4-45C1-BD26-FC50B620FAC7}">
      <dgm:prSet/>
      <dgm:spPr/>
      <dgm:t>
        <a:bodyPr/>
        <a:lstStyle/>
        <a:p>
          <a:endParaRPr lang="en-US"/>
        </a:p>
      </dgm:t>
    </dgm:pt>
    <dgm:pt modelId="{AEEA1385-7781-4A37-97D6-B38AAADAEF8F}">
      <dgm:prSet phldrT="[Text]"/>
      <dgm:spPr/>
      <dgm:t>
        <a:bodyPr/>
        <a:lstStyle/>
        <a:p>
          <a:r>
            <a:rPr lang="en-US" dirty="0"/>
            <a:t>Education applications</a:t>
          </a:r>
        </a:p>
      </dgm:t>
    </dgm:pt>
    <dgm:pt modelId="{B7F216C9-2BD3-4E47-B25C-2E7F7D13F1D0}" type="parTrans" cxnId="{B5813479-F2C0-4B67-B3D1-38841165EBCE}">
      <dgm:prSet/>
      <dgm:spPr/>
      <dgm:t>
        <a:bodyPr/>
        <a:lstStyle/>
        <a:p>
          <a:endParaRPr lang="en-US"/>
        </a:p>
      </dgm:t>
    </dgm:pt>
    <dgm:pt modelId="{2C39544B-776F-439D-A41E-40F191E2525C}" type="sibTrans" cxnId="{B5813479-F2C0-4B67-B3D1-38841165EBCE}">
      <dgm:prSet/>
      <dgm:spPr/>
      <dgm:t>
        <a:bodyPr/>
        <a:lstStyle/>
        <a:p>
          <a:endParaRPr lang="en-US"/>
        </a:p>
      </dgm:t>
    </dgm:pt>
    <dgm:pt modelId="{CA38F93D-AC5F-4BC2-8615-6F2F994280B6}" type="pres">
      <dgm:prSet presAssocID="{04C52D8C-5816-4635-BB74-4554E0DC1DFC}" presName="diagram" presStyleCnt="0">
        <dgm:presLayoutVars>
          <dgm:dir/>
          <dgm:resizeHandles val="exact"/>
        </dgm:presLayoutVars>
      </dgm:prSet>
      <dgm:spPr/>
    </dgm:pt>
    <dgm:pt modelId="{BC96A3BE-5077-4D2D-AFB1-CA57B544687F}" type="pres">
      <dgm:prSet presAssocID="{12819519-3E7A-4B68-B712-4FFEA4C746B1}" presName="node" presStyleLbl="node1" presStyleIdx="0" presStyleCnt="5">
        <dgm:presLayoutVars>
          <dgm:bulletEnabled val="1"/>
        </dgm:presLayoutVars>
      </dgm:prSet>
      <dgm:spPr/>
    </dgm:pt>
    <dgm:pt modelId="{BF5F1F89-1D0C-4AFC-866F-C14B57D9400D}" type="pres">
      <dgm:prSet presAssocID="{073662A8-38D8-4906-84AA-C62AFB4FED2E}" presName="sibTrans" presStyleCnt="0"/>
      <dgm:spPr/>
    </dgm:pt>
    <dgm:pt modelId="{16DD1E48-51A4-4511-87EE-85082826EFD6}" type="pres">
      <dgm:prSet presAssocID="{51C272FB-05DA-4263-985C-28E3DEC36415}" presName="node" presStyleLbl="node1" presStyleIdx="1" presStyleCnt="5">
        <dgm:presLayoutVars>
          <dgm:bulletEnabled val="1"/>
        </dgm:presLayoutVars>
      </dgm:prSet>
      <dgm:spPr/>
    </dgm:pt>
    <dgm:pt modelId="{D5E9F5C6-C979-4114-9BD6-07E881A9B9E0}" type="pres">
      <dgm:prSet presAssocID="{92D35BF8-F685-415A-8821-6A11426F39BE}" presName="sibTrans" presStyleCnt="0"/>
      <dgm:spPr/>
    </dgm:pt>
    <dgm:pt modelId="{8C925E7C-4684-4EA1-AA51-8DB6B0E3934F}" type="pres">
      <dgm:prSet presAssocID="{107BEBA9-DE28-4D19-BC94-EDE581AC2EDA}" presName="node" presStyleLbl="node1" presStyleIdx="2" presStyleCnt="5">
        <dgm:presLayoutVars>
          <dgm:bulletEnabled val="1"/>
        </dgm:presLayoutVars>
      </dgm:prSet>
      <dgm:spPr/>
    </dgm:pt>
    <dgm:pt modelId="{0B16FABF-9FD6-4D67-93FB-5AE55BF9D46B}" type="pres">
      <dgm:prSet presAssocID="{B4441A40-8CFC-48BA-A4BB-D57B5159E37E}" presName="sibTrans" presStyleCnt="0"/>
      <dgm:spPr/>
    </dgm:pt>
    <dgm:pt modelId="{F79AECDC-E99D-4315-95FC-3B3909609C63}" type="pres">
      <dgm:prSet presAssocID="{F8D94A18-9916-4162-A804-8E54ACBEB950}" presName="node" presStyleLbl="node1" presStyleIdx="3" presStyleCnt="5">
        <dgm:presLayoutVars>
          <dgm:bulletEnabled val="1"/>
        </dgm:presLayoutVars>
      </dgm:prSet>
      <dgm:spPr/>
    </dgm:pt>
    <dgm:pt modelId="{1486FFE8-B524-4B3C-9BCE-C00D2F49701E}" type="pres">
      <dgm:prSet presAssocID="{2FF5E048-B53D-494E-A717-CF64F93A9110}" presName="sibTrans" presStyleCnt="0"/>
      <dgm:spPr/>
    </dgm:pt>
    <dgm:pt modelId="{4509C487-839D-49EB-AFF0-00CA6C3FFD6E}" type="pres">
      <dgm:prSet presAssocID="{AEEA1385-7781-4A37-97D6-B38AAADAEF8F}" presName="node" presStyleLbl="node1" presStyleIdx="4" presStyleCnt="5">
        <dgm:presLayoutVars>
          <dgm:bulletEnabled val="1"/>
        </dgm:presLayoutVars>
      </dgm:prSet>
      <dgm:spPr/>
    </dgm:pt>
  </dgm:ptLst>
  <dgm:cxnLst>
    <dgm:cxn modelId="{4115852A-E1E0-47F9-ACD9-DEEAA37BDF98}" type="presOf" srcId="{F8D94A18-9916-4162-A804-8E54ACBEB950}" destId="{F79AECDC-E99D-4315-95FC-3B3909609C63}" srcOrd="0" destOrd="0" presId="urn:microsoft.com/office/officeart/2005/8/layout/default#5"/>
    <dgm:cxn modelId="{51107A2D-6C5E-4396-AF80-4D637BB1D9F0}" srcId="{04C52D8C-5816-4635-BB74-4554E0DC1DFC}" destId="{107BEBA9-DE28-4D19-BC94-EDE581AC2EDA}" srcOrd="2" destOrd="0" parTransId="{E6248C1E-AA0D-41FC-8F8F-AC4800DCFB73}" sibTransId="{B4441A40-8CFC-48BA-A4BB-D57B5159E37E}"/>
    <dgm:cxn modelId="{490FE73A-9424-4600-945D-D81C5E9B1B0A}" type="presOf" srcId="{12819519-3E7A-4B68-B712-4FFEA4C746B1}" destId="{BC96A3BE-5077-4D2D-AFB1-CA57B544687F}" srcOrd="0" destOrd="0" presId="urn:microsoft.com/office/officeart/2005/8/layout/default#5"/>
    <dgm:cxn modelId="{AC839040-86A4-45C1-BD26-FC50B620FAC7}" srcId="{04C52D8C-5816-4635-BB74-4554E0DC1DFC}" destId="{F8D94A18-9916-4162-A804-8E54ACBEB950}" srcOrd="3" destOrd="0" parTransId="{5CC8237F-FD35-416D-9F44-2B36EA9791CE}" sibTransId="{2FF5E048-B53D-494E-A717-CF64F93A9110}"/>
    <dgm:cxn modelId="{B5813479-F2C0-4B67-B3D1-38841165EBCE}" srcId="{04C52D8C-5816-4635-BB74-4554E0DC1DFC}" destId="{AEEA1385-7781-4A37-97D6-B38AAADAEF8F}" srcOrd="4" destOrd="0" parTransId="{B7F216C9-2BD3-4E47-B25C-2E7F7D13F1D0}" sibTransId="{2C39544B-776F-439D-A41E-40F191E2525C}"/>
    <dgm:cxn modelId="{C62F867A-9ED5-4FA2-9EE9-9C30290FB6F2}" srcId="{04C52D8C-5816-4635-BB74-4554E0DC1DFC}" destId="{51C272FB-05DA-4263-985C-28E3DEC36415}" srcOrd="1" destOrd="0" parTransId="{AF005F6E-6DE0-4BC4-B53C-7F71D2D06B35}" sibTransId="{92D35BF8-F685-415A-8821-6A11426F39BE}"/>
    <dgm:cxn modelId="{977B7186-9C02-4B90-912E-E27525AF0EDA}" type="presOf" srcId="{107BEBA9-DE28-4D19-BC94-EDE581AC2EDA}" destId="{8C925E7C-4684-4EA1-AA51-8DB6B0E3934F}" srcOrd="0" destOrd="0" presId="urn:microsoft.com/office/officeart/2005/8/layout/default#5"/>
    <dgm:cxn modelId="{79B88089-20AB-4F88-A728-A415C13BA4DD}" type="presOf" srcId="{AEEA1385-7781-4A37-97D6-B38AAADAEF8F}" destId="{4509C487-839D-49EB-AFF0-00CA6C3FFD6E}" srcOrd="0" destOrd="0" presId="urn:microsoft.com/office/officeart/2005/8/layout/default#5"/>
    <dgm:cxn modelId="{945679DA-E1AA-47F7-8BC8-4FE269EFE94B}" type="presOf" srcId="{04C52D8C-5816-4635-BB74-4554E0DC1DFC}" destId="{CA38F93D-AC5F-4BC2-8615-6F2F994280B6}" srcOrd="0" destOrd="0" presId="urn:microsoft.com/office/officeart/2005/8/layout/default#5"/>
    <dgm:cxn modelId="{238F56E5-AF40-40D8-AEDA-E1E09DF6114D}" type="presOf" srcId="{51C272FB-05DA-4263-985C-28E3DEC36415}" destId="{16DD1E48-51A4-4511-87EE-85082826EFD6}" srcOrd="0" destOrd="0" presId="urn:microsoft.com/office/officeart/2005/8/layout/default#5"/>
    <dgm:cxn modelId="{5AAD72FA-BF2D-4C39-B71E-E5D252D4F346}" srcId="{04C52D8C-5816-4635-BB74-4554E0DC1DFC}" destId="{12819519-3E7A-4B68-B712-4FFEA4C746B1}" srcOrd="0" destOrd="0" parTransId="{B7094B2C-EDEC-4EA4-94D6-116CD03FA2B5}" sibTransId="{073662A8-38D8-4906-84AA-C62AFB4FED2E}"/>
    <dgm:cxn modelId="{D190F6F9-26FD-45B0-B6AE-EC239774BEBC}" type="presParOf" srcId="{CA38F93D-AC5F-4BC2-8615-6F2F994280B6}" destId="{BC96A3BE-5077-4D2D-AFB1-CA57B544687F}" srcOrd="0" destOrd="0" presId="urn:microsoft.com/office/officeart/2005/8/layout/default#5"/>
    <dgm:cxn modelId="{16139A29-E441-497E-83EA-98109455D45C}" type="presParOf" srcId="{CA38F93D-AC5F-4BC2-8615-6F2F994280B6}" destId="{BF5F1F89-1D0C-4AFC-866F-C14B57D9400D}" srcOrd="1" destOrd="0" presId="urn:microsoft.com/office/officeart/2005/8/layout/default#5"/>
    <dgm:cxn modelId="{72C9A4BC-3394-48D2-A6B0-6F857A46C394}" type="presParOf" srcId="{CA38F93D-AC5F-4BC2-8615-6F2F994280B6}" destId="{16DD1E48-51A4-4511-87EE-85082826EFD6}" srcOrd="2" destOrd="0" presId="urn:microsoft.com/office/officeart/2005/8/layout/default#5"/>
    <dgm:cxn modelId="{1781DD7B-AC5D-432B-8B54-2AB47FD7DAFB}" type="presParOf" srcId="{CA38F93D-AC5F-4BC2-8615-6F2F994280B6}" destId="{D5E9F5C6-C979-4114-9BD6-07E881A9B9E0}" srcOrd="3" destOrd="0" presId="urn:microsoft.com/office/officeart/2005/8/layout/default#5"/>
    <dgm:cxn modelId="{1816F77B-7A2B-408A-8387-008793DC926B}" type="presParOf" srcId="{CA38F93D-AC5F-4BC2-8615-6F2F994280B6}" destId="{8C925E7C-4684-4EA1-AA51-8DB6B0E3934F}" srcOrd="4" destOrd="0" presId="urn:microsoft.com/office/officeart/2005/8/layout/default#5"/>
    <dgm:cxn modelId="{31B885A3-A8C6-4FB6-B4D2-2CE4E75E910F}" type="presParOf" srcId="{CA38F93D-AC5F-4BC2-8615-6F2F994280B6}" destId="{0B16FABF-9FD6-4D67-93FB-5AE55BF9D46B}" srcOrd="5" destOrd="0" presId="urn:microsoft.com/office/officeart/2005/8/layout/default#5"/>
    <dgm:cxn modelId="{935F1DAB-3564-46C1-8F51-1D7F1D685B7F}" type="presParOf" srcId="{CA38F93D-AC5F-4BC2-8615-6F2F994280B6}" destId="{F79AECDC-E99D-4315-95FC-3B3909609C63}" srcOrd="6" destOrd="0" presId="urn:microsoft.com/office/officeart/2005/8/layout/default#5"/>
    <dgm:cxn modelId="{56FD77D5-DC94-4A7B-A791-90B27052DBA7}" type="presParOf" srcId="{CA38F93D-AC5F-4BC2-8615-6F2F994280B6}" destId="{1486FFE8-B524-4B3C-9BCE-C00D2F49701E}" srcOrd="7" destOrd="0" presId="urn:microsoft.com/office/officeart/2005/8/layout/default#5"/>
    <dgm:cxn modelId="{E8B83D36-A071-48DC-9EE7-8AA42189ED25}" type="presParOf" srcId="{CA38F93D-AC5F-4BC2-8615-6F2F994280B6}" destId="{4509C487-839D-49EB-AFF0-00CA6C3FFD6E}" srcOrd="8" destOrd="0" presId="urn:microsoft.com/office/officeart/2005/8/layout/defaul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3CDCF3-D5B2-4556-A6FF-1FBA940E878F}">
      <dsp:nvSpPr>
        <dsp:cNvPr id="0" name=""/>
        <dsp:cNvSpPr/>
      </dsp:nvSpPr>
      <dsp:spPr>
        <a:xfrm>
          <a:off x="0" y="528637"/>
          <a:ext cx="2762250" cy="1657349"/>
        </a:xfrm>
        <a:prstGeom prst="rect">
          <a:avLst/>
        </a:prstGeom>
        <a:gradFill rotWithShape="0">
          <a:gsLst>
            <a:gs pos="0">
              <a:schemeClr val="accent4">
                <a:shade val="80000"/>
                <a:hueOff val="0"/>
                <a:satOff val="0"/>
                <a:lumOff val="0"/>
                <a:alphaOff val="0"/>
                <a:shade val="51000"/>
                <a:satMod val="130000"/>
              </a:schemeClr>
            </a:gs>
            <a:gs pos="80000">
              <a:schemeClr val="accent4">
                <a:shade val="80000"/>
                <a:hueOff val="0"/>
                <a:satOff val="0"/>
                <a:lumOff val="0"/>
                <a:alphaOff val="0"/>
                <a:shade val="93000"/>
                <a:satMod val="130000"/>
              </a:schemeClr>
            </a:gs>
            <a:gs pos="100000">
              <a:schemeClr val="accent4">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Identify the general categories of programs and apps</a:t>
          </a:r>
        </a:p>
      </dsp:txBody>
      <dsp:txXfrm>
        <a:off x="0" y="528637"/>
        <a:ext cx="2762250" cy="1657349"/>
      </dsp:txXfrm>
    </dsp:sp>
    <dsp:sp modelId="{5C96D99B-1FEB-4A06-9928-EDF31995B665}">
      <dsp:nvSpPr>
        <dsp:cNvPr id="0" name=""/>
        <dsp:cNvSpPr/>
      </dsp:nvSpPr>
      <dsp:spPr>
        <a:xfrm>
          <a:off x="3038474" y="528637"/>
          <a:ext cx="2762250" cy="1657349"/>
        </a:xfrm>
        <a:prstGeom prst="rect">
          <a:avLst/>
        </a:prstGeom>
        <a:gradFill rotWithShape="0">
          <a:gsLst>
            <a:gs pos="0">
              <a:schemeClr val="accent4">
                <a:shade val="80000"/>
                <a:hueOff val="-44139"/>
                <a:satOff val="-1091"/>
                <a:lumOff val="6247"/>
                <a:alphaOff val="0"/>
                <a:shade val="51000"/>
                <a:satMod val="130000"/>
              </a:schemeClr>
            </a:gs>
            <a:gs pos="80000">
              <a:schemeClr val="accent4">
                <a:shade val="80000"/>
                <a:hueOff val="-44139"/>
                <a:satOff val="-1091"/>
                <a:lumOff val="6247"/>
                <a:alphaOff val="0"/>
                <a:shade val="93000"/>
                <a:satMod val="130000"/>
              </a:schemeClr>
            </a:gs>
            <a:gs pos="100000">
              <a:schemeClr val="accent4">
                <a:shade val="80000"/>
                <a:hueOff val="-44139"/>
                <a:satOff val="-1091"/>
                <a:lumOff val="6247"/>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Describe how an operating system interacts with applications and hardware</a:t>
          </a:r>
        </a:p>
      </dsp:txBody>
      <dsp:txXfrm>
        <a:off x="3038474" y="528637"/>
        <a:ext cx="2762250" cy="1657349"/>
      </dsp:txXfrm>
    </dsp:sp>
    <dsp:sp modelId="{ACC8B2AB-0B8E-49BE-905F-B8C9D4EA7250}">
      <dsp:nvSpPr>
        <dsp:cNvPr id="0" name=""/>
        <dsp:cNvSpPr/>
      </dsp:nvSpPr>
      <dsp:spPr>
        <a:xfrm>
          <a:off x="6076950" y="528637"/>
          <a:ext cx="2762250" cy="1657349"/>
        </a:xfrm>
        <a:prstGeom prst="rect">
          <a:avLst/>
        </a:prstGeom>
        <a:gradFill rotWithShape="0">
          <a:gsLst>
            <a:gs pos="0">
              <a:schemeClr val="accent4">
                <a:shade val="80000"/>
                <a:hueOff val="-88279"/>
                <a:satOff val="-2183"/>
                <a:lumOff val="12494"/>
                <a:alphaOff val="0"/>
                <a:shade val="51000"/>
                <a:satMod val="130000"/>
              </a:schemeClr>
            </a:gs>
            <a:gs pos="80000">
              <a:schemeClr val="accent4">
                <a:shade val="80000"/>
                <a:hueOff val="-88279"/>
                <a:satOff val="-2183"/>
                <a:lumOff val="12494"/>
                <a:alphaOff val="0"/>
                <a:shade val="93000"/>
                <a:satMod val="130000"/>
              </a:schemeClr>
            </a:gs>
            <a:gs pos="100000">
              <a:schemeClr val="accent4">
                <a:shade val="80000"/>
                <a:hueOff val="-88279"/>
                <a:satOff val="-2183"/>
                <a:lumOff val="12494"/>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Differentiate among the ways you can acquire programs and apps</a:t>
          </a:r>
        </a:p>
      </dsp:txBody>
      <dsp:txXfrm>
        <a:off x="6076950" y="528637"/>
        <a:ext cx="2762250" cy="1657349"/>
      </dsp:txXfrm>
    </dsp:sp>
    <dsp:sp modelId="{5090EF0D-A876-4369-A720-99B29BC1BBA4}">
      <dsp:nvSpPr>
        <dsp:cNvPr id="0" name=""/>
        <dsp:cNvSpPr/>
      </dsp:nvSpPr>
      <dsp:spPr>
        <a:xfrm>
          <a:off x="1519237" y="2462212"/>
          <a:ext cx="2762250" cy="1657349"/>
        </a:xfrm>
        <a:prstGeom prst="rect">
          <a:avLst/>
        </a:prstGeom>
        <a:gradFill rotWithShape="0">
          <a:gsLst>
            <a:gs pos="0">
              <a:schemeClr val="accent4">
                <a:shade val="80000"/>
                <a:hueOff val="-132418"/>
                <a:satOff val="-3274"/>
                <a:lumOff val="18741"/>
                <a:alphaOff val="0"/>
                <a:shade val="51000"/>
                <a:satMod val="130000"/>
              </a:schemeClr>
            </a:gs>
            <a:gs pos="80000">
              <a:schemeClr val="accent4">
                <a:shade val="80000"/>
                <a:hueOff val="-132418"/>
                <a:satOff val="-3274"/>
                <a:lumOff val="18741"/>
                <a:alphaOff val="0"/>
                <a:shade val="93000"/>
                <a:satMod val="130000"/>
              </a:schemeClr>
            </a:gs>
            <a:gs pos="100000">
              <a:schemeClr val="accent4">
                <a:shade val="80000"/>
                <a:hueOff val="-132418"/>
                <a:satOff val="-3274"/>
                <a:lumOff val="1874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Identify key features of productivity applications</a:t>
          </a:r>
        </a:p>
      </dsp:txBody>
      <dsp:txXfrm>
        <a:off x="1519237" y="2462212"/>
        <a:ext cx="2762250" cy="1657349"/>
      </dsp:txXfrm>
    </dsp:sp>
    <dsp:sp modelId="{9D254102-4DAF-45B9-8015-3D8B23AE4AFF}">
      <dsp:nvSpPr>
        <dsp:cNvPr id="0" name=""/>
        <dsp:cNvSpPr/>
      </dsp:nvSpPr>
      <dsp:spPr>
        <a:xfrm>
          <a:off x="4557712" y="2462212"/>
          <a:ext cx="2762250" cy="1657349"/>
        </a:xfrm>
        <a:prstGeom prst="rect">
          <a:avLst/>
        </a:prstGeom>
        <a:gradFill rotWithShape="0">
          <a:gsLst>
            <a:gs pos="0">
              <a:schemeClr val="accent4">
                <a:shade val="80000"/>
                <a:hueOff val="-176558"/>
                <a:satOff val="-4365"/>
                <a:lumOff val="24988"/>
                <a:alphaOff val="0"/>
                <a:shade val="51000"/>
                <a:satMod val="130000"/>
              </a:schemeClr>
            </a:gs>
            <a:gs pos="80000">
              <a:schemeClr val="accent4">
                <a:shade val="80000"/>
                <a:hueOff val="-176558"/>
                <a:satOff val="-4365"/>
                <a:lumOff val="24988"/>
                <a:alphaOff val="0"/>
                <a:shade val="93000"/>
                <a:satMod val="130000"/>
              </a:schemeClr>
            </a:gs>
            <a:gs pos="100000">
              <a:schemeClr val="accent4">
                <a:shade val="80000"/>
                <a:hueOff val="-176558"/>
                <a:satOff val="-4365"/>
                <a:lumOff val="2498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Identify the key features of graphics and multimedia applications</a:t>
          </a:r>
        </a:p>
      </dsp:txBody>
      <dsp:txXfrm>
        <a:off x="4557712" y="2462212"/>
        <a:ext cx="2762250" cy="165734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E91CD7-5971-4DBD-946A-955388763351}">
      <dsp:nvSpPr>
        <dsp:cNvPr id="0" name=""/>
        <dsp:cNvSpPr/>
      </dsp:nvSpPr>
      <dsp:spPr>
        <a:xfrm>
          <a:off x="2589" y="345876"/>
          <a:ext cx="2054423" cy="1232654"/>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Blog</a:t>
          </a:r>
        </a:p>
      </dsp:txBody>
      <dsp:txXfrm>
        <a:off x="2589" y="345876"/>
        <a:ext cx="2054423" cy="1232654"/>
      </dsp:txXfrm>
    </dsp:sp>
    <dsp:sp modelId="{11A44229-31BF-49D1-9014-80DD09B6EEE3}">
      <dsp:nvSpPr>
        <dsp:cNvPr id="0" name=""/>
        <dsp:cNvSpPr/>
      </dsp:nvSpPr>
      <dsp:spPr>
        <a:xfrm>
          <a:off x="2262455" y="345876"/>
          <a:ext cx="2054423" cy="1232654"/>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Browsing</a:t>
          </a:r>
        </a:p>
      </dsp:txBody>
      <dsp:txXfrm>
        <a:off x="2262455" y="345876"/>
        <a:ext cx="2054423" cy="1232654"/>
      </dsp:txXfrm>
    </dsp:sp>
    <dsp:sp modelId="{6E9E6578-4363-4D1C-8262-CC0537E63637}">
      <dsp:nvSpPr>
        <dsp:cNvPr id="0" name=""/>
        <dsp:cNvSpPr/>
      </dsp:nvSpPr>
      <dsp:spPr>
        <a:xfrm>
          <a:off x="4522321" y="345876"/>
          <a:ext cx="2054423" cy="1232654"/>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Chat</a:t>
          </a:r>
        </a:p>
      </dsp:txBody>
      <dsp:txXfrm>
        <a:off x="4522321" y="345876"/>
        <a:ext cx="2054423" cy="1232654"/>
      </dsp:txXfrm>
    </dsp:sp>
    <dsp:sp modelId="{E608F161-15ED-48EC-8251-4EF9A73A16DC}">
      <dsp:nvSpPr>
        <dsp:cNvPr id="0" name=""/>
        <dsp:cNvSpPr/>
      </dsp:nvSpPr>
      <dsp:spPr>
        <a:xfrm>
          <a:off x="6782186" y="345876"/>
          <a:ext cx="2054423" cy="1232654"/>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Online Discussion</a:t>
          </a:r>
        </a:p>
      </dsp:txBody>
      <dsp:txXfrm>
        <a:off x="6782186" y="345876"/>
        <a:ext cx="2054423" cy="1232654"/>
      </dsp:txXfrm>
    </dsp:sp>
    <dsp:sp modelId="{A6B4E152-79BD-40BF-BBC6-F5FA58C3101A}">
      <dsp:nvSpPr>
        <dsp:cNvPr id="0" name=""/>
        <dsp:cNvSpPr/>
      </dsp:nvSpPr>
      <dsp:spPr>
        <a:xfrm>
          <a:off x="2589" y="1783972"/>
          <a:ext cx="2054423" cy="1232654"/>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Email</a:t>
          </a:r>
        </a:p>
      </dsp:txBody>
      <dsp:txXfrm>
        <a:off x="2589" y="1783972"/>
        <a:ext cx="2054423" cy="1232654"/>
      </dsp:txXfrm>
    </dsp:sp>
    <dsp:sp modelId="{4B18112C-6E9E-42CA-A66A-CE7F213EA099}">
      <dsp:nvSpPr>
        <dsp:cNvPr id="0" name=""/>
        <dsp:cNvSpPr/>
      </dsp:nvSpPr>
      <dsp:spPr>
        <a:xfrm>
          <a:off x="2262455" y="1783972"/>
          <a:ext cx="2054423" cy="1232654"/>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File Transfer</a:t>
          </a:r>
        </a:p>
      </dsp:txBody>
      <dsp:txXfrm>
        <a:off x="2262455" y="1783972"/>
        <a:ext cx="2054423" cy="1232654"/>
      </dsp:txXfrm>
    </dsp:sp>
    <dsp:sp modelId="{5E52758C-DC9D-43AE-8679-B56E852DC311}">
      <dsp:nvSpPr>
        <dsp:cNvPr id="0" name=""/>
        <dsp:cNvSpPr/>
      </dsp:nvSpPr>
      <dsp:spPr>
        <a:xfrm>
          <a:off x="4522321" y="1783972"/>
          <a:ext cx="2054423" cy="1232654"/>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Internet Phone</a:t>
          </a:r>
        </a:p>
      </dsp:txBody>
      <dsp:txXfrm>
        <a:off x="4522321" y="1783972"/>
        <a:ext cx="2054423" cy="1232654"/>
      </dsp:txXfrm>
    </dsp:sp>
    <dsp:sp modelId="{C6063D94-E66D-4ADB-8DE1-50C632CC98C5}">
      <dsp:nvSpPr>
        <dsp:cNvPr id="0" name=""/>
        <dsp:cNvSpPr/>
      </dsp:nvSpPr>
      <dsp:spPr>
        <a:xfrm>
          <a:off x="6782186" y="1783972"/>
          <a:ext cx="2054423" cy="1232654"/>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Instant Messaging</a:t>
          </a:r>
        </a:p>
      </dsp:txBody>
      <dsp:txXfrm>
        <a:off x="6782186" y="1783972"/>
        <a:ext cx="2054423" cy="1232654"/>
      </dsp:txXfrm>
    </dsp:sp>
    <dsp:sp modelId="{445DDD6B-04E0-4309-8E58-7265C8B308EA}">
      <dsp:nvSpPr>
        <dsp:cNvPr id="0" name=""/>
        <dsp:cNvSpPr/>
      </dsp:nvSpPr>
      <dsp:spPr>
        <a:xfrm>
          <a:off x="1132522" y="3222069"/>
          <a:ext cx="2054423" cy="1232654"/>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Mobile Messaging</a:t>
          </a:r>
        </a:p>
      </dsp:txBody>
      <dsp:txXfrm>
        <a:off x="1132522" y="3222069"/>
        <a:ext cx="2054423" cy="1232654"/>
      </dsp:txXfrm>
    </dsp:sp>
    <dsp:sp modelId="{6CE78790-41C0-4F92-B869-219BECEDB0FC}">
      <dsp:nvSpPr>
        <dsp:cNvPr id="0" name=""/>
        <dsp:cNvSpPr/>
      </dsp:nvSpPr>
      <dsp:spPr>
        <a:xfrm>
          <a:off x="3392388" y="3222069"/>
          <a:ext cx="2054423" cy="1232654"/>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Videoconference</a:t>
          </a:r>
        </a:p>
      </dsp:txBody>
      <dsp:txXfrm>
        <a:off x="3392388" y="3222069"/>
        <a:ext cx="2054423" cy="1232654"/>
      </dsp:txXfrm>
    </dsp:sp>
    <dsp:sp modelId="{96286E23-FAB0-4478-AFDC-912462108BD0}">
      <dsp:nvSpPr>
        <dsp:cNvPr id="0" name=""/>
        <dsp:cNvSpPr/>
      </dsp:nvSpPr>
      <dsp:spPr>
        <a:xfrm>
          <a:off x="5652254" y="3222069"/>
          <a:ext cx="2054423" cy="1232654"/>
        </a:xfrm>
        <a:prstGeom prst="rect">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Web Feeds</a:t>
          </a:r>
        </a:p>
      </dsp:txBody>
      <dsp:txXfrm>
        <a:off x="5652254" y="3222069"/>
        <a:ext cx="2054423" cy="123265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346170-1E7A-4579-8FDF-7261C61611FB}">
      <dsp:nvSpPr>
        <dsp:cNvPr id="0" name=""/>
        <dsp:cNvSpPr/>
      </dsp:nvSpPr>
      <dsp:spPr>
        <a:xfrm>
          <a:off x="0" y="10470"/>
          <a:ext cx="8839200" cy="2254590"/>
        </a:xfrm>
        <a:prstGeom prst="round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rtl="0">
            <a:lnSpc>
              <a:spcPct val="90000"/>
            </a:lnSpc>
            <a:spcBef>
              <a:spcPct val="0"/>
            </a:spcBef>
            <a:spcAft>
              <a:spcPct val="35000"/>
            </a:spcAft>
            <a:buNone/>
          </a:pPr>
          <a:r>
            <a:rPr lang="en-US" sz="4100" kern="1200" dirty="0"/>
            <a:t>A </a:t>
          </a:r>
          <a:r>
            <a:rPr lang="en-US" sz="4100" b="1" kern="1200" dirty="0">
              <a:solidFill>
                <a:srgbClr val="A52439"/>
              </a:solidFill>
            </a:rPr>
            <a:t>spyware remover </a:t>
          </a:r>
          <a:r>
            <a:rPr lang="en-US" sz="4100" kern="1200" dirty="0"/>
            <a:t>is a type of program that detects and deletes spyware and similar programs</a:t>
          </a:r>
        </a:p>
      </dsp:txBody>
      <dsp:txXfrm>
        <a:off x="110060" y="120530"/>
        <a:ext cx="8619080" cy="2034470"/>
      </dsp:txXfrm>
    </dsp:sp>
    <dsp:sp modelId="{55EA6F07-E802-4E8F-9AC3-899FC31C7027}">
      <dsp:nvSpPr>
        <dsp:cNvPr id="0" name=""/>
        <dsp:cNvSpPr/>
      </dsp:nvSpPr>
      <dsp:spPr>
        <a:xfrm>
          <a:off x="0" y="2383140"/>
          <a:ext cx="8839200" cy="2254590"/>
        </a:xfrm>
        <a:prstGeom prst="round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rtl="0">
            <a:lnSpc>
              <a:spcPct val="90000"/>
            </a:lnSpc>
            <a:spcBef>
              <a:spcPct val="0"/>
            </a:spcBef>
            <a:spcAft>
              <a:spcPct val="35000"/>
            </a:spcAft>
            <a:buNone/>
          </a:pPr>
          <a:r>
            <a:rPr lang="en-US" sz="4100" kern="1200" dirty="0"/>
            <a:t>An </a:t>
          </a:r>
          <a:r>
            <a:rPr lang="en-US" sz="4100" b="1" kern="1200" dirty="0">
              <a:solidFill>
                <a:srgbClr val="A52439"/>
              </a:solidFill>
            </a:rPr>
            <a:t>adware remover </a:t>
          </a:r>
          <a:r>
            <a:rPr lang="en-US" sz="4100" kern="1200" dirty="0"/>
            <a:t>is a program that detects and deletes adware</a:t>
          </a:r>
        </a:p>
      </dsp:txBody>
      <dsp:txXfrm>
        <a:off x="110060" y="2493200"/>
        <a:ext cx="8619080" cy="203447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F8549F-B53A-474F-BA1C-44F96851D10A}">
      <dsp:nvSpPr>
        <dsp:cNvPr id="0" name=""/>
        <dsp:cNvSpPr/>
      </dsp:nvSpPr>
      <dsp:spPr>
        <a:xfrm>
          <a:off x="667256" y="1220"/>
          <a:ext cx="3573660" cy="2144196"/>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ctr" defTabSz="1911350">
            <a:lnSpc>
              <a:spcPct val="90000"/>
            </a:lnSpc>
            <a:spcBef>
              <a:spcPct val="0"/>
            </a:spcBef>
            <a:spcAft>
              <a:spcPct val="35000"/>
            </a:spcAft>
            <a:buNone/>
          </a:pPr>
          <a:r>
            <a:rPr lang="en-US" sz="4300" b="1" kern="1200" dirty="0"/>
            <a:t>Anti-spam programs</a:t>
          </a:r>
        </a:p>
      </dsp:txBody>
      <dsp:txXfrm>
        <a:off x="667256" y="1220"/>
        <a:ext cx="3573660" cy="2144196"/>
      </dsp:txXfrm>
    </dsp:sp>
    <dsp:sp modelId="{83B00424-09BB-40D2-A0B2-65B1C3A5D6F9}">
      <dsp:nvSpPr>
        <dsp:cNvPr id="0" name=""/>
        <dsp:cNvSpPr/>
      </dsp:nvSpPr>
      <dsp:spPr>
        <a:xfrm>
          <a:off x="4598283" y="1220"/>
          <a:ext cx="3573660" cy="2144196"/>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ctr" defTabSz="1911350">
            <a:lnSpc>
              <a:spcPct val="90000"/>
            </a:lnSpc>
            <a:spcBef>
              <a:spcPct val="0"/>
            </a:spcBef>
            <a:spcAft>
              <a:spcPct val="35000"/>
            </a:spcAft>
            <a:buNone/>
          </a:pPr>
          <a:r>
            <a:rPr lang="en-US" sz="4300" b="1" kern="1200" dirty="0"/>
            <a:t>Web filtering software</a:t>
          </a:r>
        </a:p>
      </dsp:txBody>
      <dsp:txXfrm>
        <a:off x="4598283" y="1220"/>
        <a:ext cx="3573660" cy="2144196"/>
      </dsp:txXfrm>
    </dsp:sp>
    <dsp:sp modelId="{F0CAA6C7-E777-47D1-B573-974FF44747BF}">
      <dsp:nvSpPr>
        <dsp:cNvPr id="0" name=""/>
        <dsp:cNvSpPr/>
      </dsp:nvSpPr>
      <dsp:spPr>
        <a:xfrm>
          <a:off x="667256" y="2502783"/>
          <a:ext cx="3573660" cy="2144196"/>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ctr" defTabSz="1911350">
            <a:lnSpc>
              <a:spcPct val="90000"/>
            </a:lnSpc>
            <a:spcBef>
              <a:spcPct val="0"/>
            </a:spcBef>
            <a:spcAft>
              <a:spcPct val="35000"/>
            </a:spcAft>
            <a:buNone/>
          </a:pPr>
          <a:r>
            <a:rPr lang="en-US" sz="4300" b="1" kern="1200" dirty="0"/>
            <a:t>Phishing filters</a:t>
          </a:r>
        </a:p>
      </dsp:txBody>
      <dsp:txXfrm>
        <a:off x="667256" y="2502783"/>
        <a:ext cx="3573660" cy="2144196"/>
      </dsp:txXfrm>
    </dsp:sp>
    <dsp:sp modelId="{CA3B7EBE-A75A-420E-B49A-DA297D1CF814}">
      <dsp:nvSpPr>
        <dsp:cNvPr id="0" name=""/>
        <dsp:cNvSpPr/>
      </dsp:nvSpPr>
      <dsp:spPr>
        <a:xfrm>
          <a:off x="4598283" y="2502783"/>
          <a:ext cx="3573660" cy="2144196"/>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ctr" defTabSz="1911350">
            <a:lnSpc>
              <a:spcPct val="90000"/>
            </a:lnSpc>
            <a:spcBef>
              <a:spcPct val="0"/>
            </a:spcBef>
            <a:spcAft>
              <a:spcPct val="35000"/>
            </a:spcAft>
            <a:buNone/>
          </a:pPr>
          <a:r>
            <a:rPr lang="en-US" sz="4300" b="1" kern="1200" dirty="0"/>
            <a:t>Pop-up and pop-under blockers</a:t>
          </a:r>
        </a:p>
      </dsp:txBody>
      <dsp:txXfrm>
        <a:off x="4598283" y="2502783"/>
        <a:ext cx="3573660" cy="214419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6A21F3-23CE-4191-952A-40F8B8F06CFB}">
      <dsp:nvSpPr>
        <dsp:cNvPr id="0" name=""/>
        <dsp:cNvSpPr/>
      </dsp:nvSpPr>
      <dsp:spPr>
        <a:xfrm>
          <a:off x="0" y="275340"/>
          <a:ext cx="8839200" cy="1319759"/>
        </a:xfrm>
        <a:prstGeom prst="roundRect">
          <a:avLst/>
        </a:prstGeom>
        <a:gradFill rotWithShape="0">
          <a:gsLst>
            <a:gs pos="0">
              <a:schemeClr val="accent4">
                <a:hueOff val="0"/>
                <a:satOff val="0"/>
                <a:lumOff val="0"/>
                <a:alphaOff val="0"/>
                <a:tint val="50000"/>
                <a:satMod val="300000"/>
              </a:schemeClr>
            </a:gs>
            <a:gs pos="35000">
              <a:schemeClr val="accent4">
                <a:hueOff val="0"/>
                <a:satOff val="0"/>
                <a:lumOff val="0"/>
                <a:alphaOff val="0"/>
                <a:tint val="37000"/>
                <a:satMod val="300000"/>
              </a:schemeClr>
            </a:gs>
            <a:gs pos="100000">
              <a:schemeClr val="accent4">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A </a:t>
          </a:r>
          <a:r>
            <a:rPr lang="en-US" sz="2400" b="1" kern="1200" dirty="0">
              <a:solidFill>
                <a:srgbClr val="A52439"/>
              </a:solidFill>
            </a:rPr>
            <a:t>screen saver </a:t>
          </a:r>
          <a:r>
            <a:rPr lang="en-US" sz="2400" kern="1200" dirty="0"/>
            <a:t>is a tool that causes a display device’s screen to show a moving image or blank screen if no keyboard or mouse activity occurs for a specified time</a:t>
          </a:r>
        </a:p>
      </dsp:txBody>
      <dsp:txXfrm>
        <a:off x="64425" y="339765"/>
        <a:ext cx="8710350" cy="1190909"/>
      </dsp:txXfrm>
    </dsp:sp>
    <dsp:sp modelId="{805D9B87-EB92-4880-AB6C-B1506090E7AC}">
      <dsp:nvSpPr>
        <dsp:cNvPr id="0" name=""/>
        <dsp:cNvSpPr/>
      </dsp:nvSpPr>
      <dsp:spPr>
        <a:xfrm>
          <a:off x="0" y="1664220"/>
          <a:ext cx="8839200" cy="1319759"/>
        </a:xfrm>
        <a:prstGeom prst="roundRect">
          <a:avLst/>
        </a:prstGeom>
        <a:gradFill rotWithShape="0">
          <a:gsLst>
            <a:gs pos="0">
              <a:schemeClr val="accent4">
                <a:hueOff val="0"/>
                <a:satOff val="0"/>
                <a:lumOff val="0"/>
                <a:alphaOff val="0"/>
                <a:tint val="50000"/>
                <a:satMod val="300000"/>
              </a:schemeClr>
            </a:gs>
            <a:gs pos="35000">
              <a:schemeClr val="accent4">
                <a:hueOff val="0"/>
                <a:satOff val="0"/>
                <a:lumOff val="0"/>
                <a:alphaOff val="0"/>
                <a:tint val="37000"/>
                <a:satMod val="300000"/>
              </a:schemeClr>
            </a:gs>
            <a:gs pos="100000">
              <a:schemeClr val="accent4">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A </a:t>
          </a:r>
          <a:r>
            <a:rPr lang="en-US" sz="2400" b="1" kern="1200" dirty="0">
              <a:solidFill>
                <a:srgbClr val="A52439"/>
              </a:solidFill>
            </a:rPr>
            <a:t>file compression tool </a:t>
          </a:r>
          <a:r>
            <a:rPr lang="en-US" sz="2400" kern="1200" dirty="0"/>
            <a:t>shrinks the size of a file(s)</a:t>
          </a:r>
        </a:p>
      </dsp:txBody>
      <dsp:txXfrm>
        <a:off x="64425" y="1728645"/>
        <a:ext cx="8710350" cy="1190909"/>
      </dsp:txXfrm>
    </dsp:sp>
    <dsp:sp modelId="{2B2D9C72-6F3B-4909-ACD4-D2BBB48AF37C}">
      <dsp:nvSpPr>
        <dsp:cNvPr id="0" name=""/>
        <dsp:cNvSpPr/>
      </dsp:nvSpPr>
      <dsp:spPr>
        <a:xfrm>
          <a:off x="0" y="3053100"/>
          <a:ext cx="8839200" cy="1319759"/>
        </a:xfrm>
        <a:prstGeom prst="roundRect">
          <a:avLst/>
        </a:prstGeom>
        <a:gradFill rotWithShape="0">
          <a:gsLst>
            <a:gs pos="0">
              <a:schemeClr val="accent4">
                <a:hueOff val="0"/>
                <a:satOff val="0"/>
                <a:lumOff val="0"/>
                <a:alphaOff val="0"/>
                <a:tint val="50000"/>
                <a:satMod val="300000"/>
              </a:schemeClr>
            </a:gs>
            <a:gs pos="35000">
              <a:schemeClr val="accent4">
                <a:hueOff val="0"/>
                <a:satOff val="0"/>
                <a:lumOff val="0"/>
                <a:alphaOff val="0"/>
                <a:tint val="37000"/>
                <a:satMod val="300000"/>
              </a:schemeClr>
            </a:gs>
            <a:gs pos="100000">
              <a:schemeClr val="accent4">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A </a:t>
          </a:r>
          <a:r>
            <a:rPr lang="en-US" sz="2400" b="1" kern="1200" dirty="0">
              <a:solidFill>
                <a:srgbClr val="A52439"/>
              </a:solidFill>
            </a:rPr>
            <a:t>PC maintenance tool </a:t>
          </a:r>
          <a:r>
            <a:rPr lang="en-US" sz="2400" kern="1200" dirty="0"/>
            <a:t>is a program that identifies and fixes operating system problems, detects and repairs drive problems, and includes the capability of improving a computer’s performance</a:t>
          </a:r>
        </a:p>
      </dsp:txBody>
      <dsp:txXfrm>
        <a:off x="64425" y="3117525"/>
        <a:ext cx="8710350" cy="1190909"/>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320912-8D9A-492B-894B-23596CF49463}">
      <dsp:nvSpPr>
        <dsp:cNvPr id="0" name=""/>
        <dsp:cNvSpPr/>
      </dsp:nvSpPr>
      <dsp:spPr>
        <a:xfrm>
          <a:off x="0" y="528637"/>
          <a:ext cx="2762250" cy="1657349"/>
        </a:xfrm>
        <a:prstGeom prst="rect">
          <a:avLst/>
        </a:prstGeom>
        <a:gradFill rotWithShape="0">
          <a:gsLst>
            <a:gs pos="0">
              <a:schemeClr val="accent4">
                <a:shade val="80000"/>
                <a:hueOff val="0"/>
                <a:satOff val="0"/>
                <a:lumOff val="0"/>
                <a:alphaOff val="0"/>
                <a:shade val="51000"/>
                <a:satMod val="130000"/>
              </a:schemeClr>
            </a:gs>
            <a:gs pos="80000">
              <a:schemeClr val="accent4">
                <a:shade val="80000"/>
                <a:hueOff val="0"/>
                <a:satOff val="0"/>
                <a:lumOff val="0"/>
                <a:alphaOff val="0"/>
                <a:shade val="93000"/>
                <a:satMod val="130000"/>
              </a:schemeClr>
            </a:gs>
            <a:gs pos="100000">
              <a:schemeClr val="accent4">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Programs and apps available for computers and mobile devices</a:t>
          </a:r>
        </a:p>
      </dsp:txBody>
      <dsp:txXfrm>
        <a:off x="0" y="528637"/>
        <a:ext cx="2762250" cy="1657349"/>
      </dsp:txXfrm>
    </dsp:sp>
    <dsp:sp modelId="{C760B6B9-2521-416C-943E-24D77F001BF8}">
      <dsp:nvSpPr>
        <dsp:cNvPr id="0" name=""/>
        <dsp:cNvSpPr/>
      </dsp:nvSpPr>
      <dsp:spPr>
        <a:xfrm>
          <a:off x="3038474" y="528637"/>
          <a:ext cx="2762250" cy="1657349"/>
        </a:xfrm>
        <a:prstGeom prst="rect">
          <a:avLst/>
        </a:prstGeom>
        <a:gradFill rotWithShape="0">
          <a:gsLst>
            <a:gs pos="0">
              <a:schemeClr val="accent4">
                <a:shade val="80000"/>
                <a:hueOff val="-44139"/>
                <a:satOff val="-1091"/>
                <a:lumOff val="6247"/>
                <a:alphaOff val="0"/>
                <a:shade val="51000"/>
                <a:satMod val="130000"/>
              </a:schemeClr>
            </a:gs>
            <a:gs pos="80000">
              <a:schemeClr val="accent4">
                <a:shade val="80000"/>
                <a:hueOff val="-44139"/>
                <a:satOff val="-1091"/>
                <a:lumOff val="6247"/>
                <a:alphaOff val="0"/>
                <a:shade val="93000"/>
                <a:satMod val="130000"/>
              </a:schemeClr>
            </a:gs>
            <a:gs pos="100000">
              <a:schemeClr val="accent4">
                <a:shade val="80000"/>
                <a:hueOff val="-44139"/>
                <a:satOff val="-1091"/>
                <a:lumOff val="6247"/>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Role of the operating system and the various ways software is distributed</a:t>
          </a:r>
        </a:p>
      </dsp:txBody>
      <dsp:txXfrm>
        <a:off x="3038474" y="528637"/>
        <a:ext cx="2762250" cy="1657349"/>
      </dsp:txXfrm>
    </dsp:sp>
    <dsp:sp modelId="{090B4C54-2352-421C-B018-9424FD58A1BA}">
      <dsp:nvSpPr>
        <dsp:cNvPr id="0" name=""/>
        <dsp:cNvSpPr/>
      </dsp:nvSpPr>
      <dsp:spPr>
        <a:xfrm>
          <a:off x="6076950" y="528637"/>
          <a:ext cx="2762250" cy="1657349"/>
        </a:xfrm>
        <a:prstGeom prst="rect">
          <a:avLst/>
        </a:prstGeom>
        <a:gradFill rotWithShape="0">
          <a:gsLst>
            <a:gs pos="0">
              <a:schemeClr val="accent4">
                <a:shade val="80000"/>
                <a:hueOff val="-88279"/>
                <a:satOff val="-2183"/>
                <a:lumOff val="12494"/>
                <a:alphaOff val="0"/>
                <a:shade val="51000"/>
                <a:satMod val="130000"/>
              </a:schemeClr>
            </a:gs>
            <a:gs pos="80000">
              <a:schemeClr val="accent4">
                <a:shade val="80000"/>
                <a:hueOff val="-88279"/>
                <a:satOff val="-2183"/>
                <a:lumOff val="12494"/>
                <a:alphaOff val="0"/>
                <a:shade val="93000"/>
                <a:satMod val="130000"/>
              </a:schemeClr>
            </a:gs>
            <a:gs pos="100000">
              <a:schemeClr val="accent4">
                <a:shade val="80000"/>
                <a:hueOff val="-88279"/>
                <a:satOff val="-2183"/>
                <a:lumOff val="12494"/>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Features of a variety of applications</a:t>
          </a:r>
        </a:p>
      </dsp:txBody>
      <dsp:txXfrm>
        <a:off x="6076950" y="528637"/>
        <a:ext cx="2762250" cy="1657349"/>
      </dsp:txXfrm>
    </dsp:sp>
    <dsp:sp modelId="{E2AFCDB3-100B-4A03-BC0E-B1E7FF4DB27D}">
      <dsp:nvSpPr>
        <dsp:cNvPr id="0" name=""/>
        <dsp:cNvSpPr/>
      </dsp:nvSpPr>
      <dsp:spPr>
        <a:xfrm>
          <a:off x="1519237" y="2462212"/>
          <a:ext cx="2762250" cy="1657349"/>
        </a:xfrm>
        <a:prstGeom prst="rect">
          <a:avLst/>
        </a:prstGeom>
        <a:gradFill rotWithShape="0">
          <a:gsLst>
            <a:gs pos="0">
              <a:schemeClr val="accent4">
                <a:shade val="80000"/>
                <a:hueOff val="-132418"/>
                <a:satOff val="-3274"/>
                <a:lumOff val="18741"/>
                <a:alphaOff val="0"/>
                <a:shade val="51000"/>
                <a:satMod val="130000"/>
              </a:schemeClr>
            </a:gs>
            <a:gs pos="80000">
              <a:schemeClr val="accent4">
                <a:shade val="80000"/>
                <a:hueOff val="-132418"/>
                <a:satOff val="-3274"/>
                <a:lumOff val="18741"/>
                <a:alphaOff val="0"/>
                <a:shade val="93000"/>
                <a:satMod val="130000"/>
              </a:schemeClr>
            </a:gs>
            <a:gs pos="100000">
              <a:schemeClr val="accent4">
                <a:shade val="80000"/>
                <a:hueOff val="-132418"/>
                <a:satOff val="-3274"/>
                <a:lumOff val="1874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Communications applications</a:t>
          </a:r>
        </a:p>
      </dsp:txBody>
      <dsp:txXfrm>
        <a:off x="1519237" y="2462212"/>
        <a:ext cx="2762250" cy="1657349"/>
      </dsp:txXfrm>
    </dsp:sp>
    <dsp:sp modelId="{C8A44EE9-A2F6-4A05-BA4A-0C7FF4CCDC94}">
      <dsp:nvSpPr>
        <dsp:cNvPr id="0" name=""/>
        <dsp:cNvSpPr/>
      </dsp:nvSpPr>
      <dsp:spPr>
        <a:xfrm>
          <a:off x="4557712" y="2462212"/>
          <a:ext cx="2762250" cy="1657349"/>
        </a:xfrm>
        <a:prstGeom prst="rect">
          <a:avLst/>
        </a:prstGeom>
        <a:gradFill rotWithShape="0">
          <a:gsLst>
            <a:gs pos="0">
              <a:schemeClr val="accent4">
                <a:shade val="80000"/>
                <a:hueOff val="-176558"/>
                <a:satOff val="-4365"/>
                <a:lumOff val="24988"/>
                <a:alphaOff val="0"/>
                <a:shade val="51000"/>
                <a:satMod val="130000"/>
              </a:schemeClr>
            </a:gs>
            <a:gs pos="80000">
              <a:schemeClr val="accent4">
                <a:shade val="80000"/>
                <a:hueOff val="-176558"/>
                <a:satOff val="-4365"/>
                <a:lumOff val="24988"/>
                <a:alphaOff val="0"/>
                <a:shade val="93000"/>
                <a:satMod val="130000"/>
              </a:schemeClr>
            </a:gs>
            <a:gs pos="100000">
              <a:schemeClr val="accent4">
                <a:shade val="80000"/>
                <a:hueOff val="-176558"/>
                <a:satOff val="-4365"/>
                <a:lumOff val="2498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Security tools and file, disk, and system management tools</a:t>
          </a:r>
        </a:p>
      </dsp:txBody>
      <dsp:txXfrm>
        <a:off x="4557712" y="2462212"/>
        <a:ext cx="2762250" cy="16573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05064A-AF3B-4300-BA44-77588901B427}">
      <dsp:nvSpPr>
        <dsp:cNvPr id="0" name=""/>
        <dsp:cNvSpPr/>
      </dsp:nvSpPr>
      <dsp:spPr>
        <a:xfrm>
          <a:off x="667256" y="1220"/>
          <a:ext cx="3573660" cy="2144196"/>
        </a:xfrm>
        <a:prstGeom prst="rect">
          <a:avLst/>
        </a:prstGeom>
        <a:gradFill rotWithShape="0">
          <a:gsLst>
            <a:gs pos="0">
              <a:schemeClr val="accent4">
                <a:shade val="80000"/>
                <a:hueOff val="0"/>
                <a:satOff val="0"/>
                <a:lumOff val="0"/>
                <a:alphaOff val="0"/>
                <a:shade val="51000"/>
                <a:satMod val="130000"/>
              </a:schemeClr>
            </a:gs>
            <a:gs pos="80000">
              <a:schemeClr val="accent4">
                <a:shade val="80000"/>
                <a:hueOff val="0"/>
                <a:satOff val="0"/>
                <a:lumOff val="0"/>
                <a:alphaOff val="0"/>
                <a:shade val="93000"/>
                <a:satMod val="130000"/>
              </a:schemeClr>
            </a:gs>
            <a:gs pos="100000">
              <a:schemeClr val="accent4">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dirty="0"/>
            <a:t>Identify the uses of personal interest applications</a:t>
          </a:r>
        </a:p>
      </dsp:txBody>
      <dsp:txXfrm>
        <a:off x="667256" y="1220"/>
        <a:ext cx="3573660" cy="2144196"/>
      </dsp:txXfrm>
    </dsp:sp>
    <dsp:sp modelId="{1CE3F0C8-1E0D-4F3A-BEE9-57D73BDE751C}">
      <dsp:nvSpPr>
        <dsp:cNvPr id="0" name=""/>
        <dsp:cNvSpPr/>
      </dsp:nvSpPr>
      <dsp:spPr>
        <a:xfrm>
          <a:off x="4598283" y="1220"/>
          <a:ext cx="3573660" cy="2144196"/>
        </a:xfrm>
        <a:prstGeom prst="rect">
          <a:avLst/>
        </a:prstGeom>
        <a:gradFill rotWithShape="0">
          <a:gsLst>
            <a:gs pos="0">
              <a:schemeClr val="accent4">
                <a:shade val="80000"/>
                <a:hueOff val="-58853"/>
                <a:satOff val="-1455"/>
                <a:lumOff val="8329"/>
                <a:alphaOff val="0"/>
                <a:shade val="51000"/>
                <a:satMod val="130000"/>
              </a:schemeClr>
            </a:gs>
            <a:gs pos="80000">
              <a:schemeClr val="accent4">
                <a:shade val="80000"/>
                <a:hueOff val="-58853"/>
                <a:satOff val="-1455"/>
                <a:lumOff val="8329"/>
                <a:alphaOff val="0"/>
                <a:shade val="93000"/>
                <a:satMod val="130000"/>
              </a:schemeClr>
            </a:gs>
            <a:gs pos="100000">
              <a:schemeClr val="accent4">
                <a:shade val="80000"/>
                <a:hueOff val="-58853"/>
                <a:satOff val="-1455"/>
                <a:lumOff val="8329"/>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dirty="0"/>
            <a:t>Identify the purpose of software used in communications</a:t>
          </a:r>
        </a:p>
      </dsp:txBody>
      <dsp:txXfrm>
        <a:off x="4598283" y="1220"/>
        <a:ext cx="3573660" cy="2144196"/>
      </dsp:txXfrm>
    </dsp:sp>
    <dsp:sp modelId="{CBB38631-7D81-4A3F-9651-0D3BA7EEFAED}">
      <dsp:nvSpPr>
        <dsp:cNvPr id="0" name=""/>
        <dsp:cNvSpPr/>
      </dsp:nvSpPr>
      <dsp:spPr>
        <a:xfrm>
          <a:off x="667256" y="2502783"/>
          <a:ext cx="3573660" cy="2144196"/>
        </a:xfrm>
        <a:prstGeom prst="rect">
          <a:avLst/>
        </a:prstGeom>
        <a:gradFill rotWithShape="0">
          <a:gsLst>
            <a:gs pos="0">
              <a:schemeClr val="accent4">
                <a:shade val="80000"/>
                <a:hueOff val="-117705"/>
                <a:satOff val="-2910"/>
                <a:lumOff val="16659"/>
                <a:alphaOff val="0"/>
                <a:shade val="51000"/>
                <a:satMod val="130000"/>
              </a:schemeClr>
            </a:gs>
            <a:gs pos="80000">
              <a:schemeClr val="accent4">
                <a:shade val="80000"/>
                <a:hueOff val="-117705"/>
                <a:satOff val="-2910"/>
                <a:lumOff val="16659"/>
                <a:alphaOff val="0"/>
                <a:shade val="93000"/>
                <a:satMod val="130000"/>
              </a:schemeClr>
            </a:gs>
            <a:gs pos="100000">
              <a:schemeClr val="accent4">
                <a:shade val="80000"/>
                <a:hueOff val="-117705"/>
                <a:satOff val="-2910"/>
                <a:lumOff val="16659"/>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dirty="0"/>
            <a:t>Identify the key features of security tools</a:t>
          </a:r>
        </a:p>
      </dsp:txBody>
      <dsp:txXfrm>
        <a:off x="667256" y="2502783"/>
        <a:ext cx="3573660" cy="2144196"/>
      </dsp:txXfrm>
    </dsp:sp>
    <dsp:sp modelId="{19380774-8DA3-4F81-9644-E91F65F696DA}">
      <dsp:nvSpPr>
        <dsp:cNvPr id="0" name=""/>
        <dsp:cNvSpPr/>
      </dsp:nvSpPr>
      <dsp:spPr>
        <a:xfrm>
          <a:off x="4598283" y="2502783"/>
          <a:ext cx="3573660" cy="2144196"/>
        </a:xfrm>
        <a:prstGeom prst="rect">
          <a:avLst/>
        </a:prstGeom>
        <a:gradFill rotWithShape="0">
          <a:gsLst>
            <a:gs pos="0">
              <a:schemeClr val="accent4">
                <a:shade val="80000"/>
                <a:hueOff val="-176558"/>
                <a:satOff val="-4365"/>
                <a:lumOff val="24988"/>
                <a:alphaOff val="0"/>
                <a:shade val="51000"/>
                <a:satMod val="130000"/>
              </a:schemeClr>
            </a:gs>
            <a:gs pos="80000">
              <a:schemeClr val="accent4">
                <a:shade val="80000"/>
                <a:hueOff val="-176558"/>
                <a:satOff val="-4365"/>
                <a:lumOff val="24988"/>
                <a:alphaOff val="0"/>
                <a:shade val="93000"/>
                <a:satMod val="130000"/>
              </a:schemeClr>
            </a:gs>
            <a:gs pos="100000">
              <a:schemeClr val="accent4">
                <a:shade val="80000"/>
                <a:hueOff val="-176558"/>
                <a:satOff val="-4365"/>
                <a:lumOff val="2498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dirty="0"/>
            <a:t>Identify the key features of file, disk, and system management tools</a:t>
          </a:r>
        </a:p>
      </dsp:txBody>
      <dsp:txXfrm>
        <a:off x="4598283" y="2502783"/>
        <a:ext cx="3573660" cy="214419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586924-BEDD-425F-A909-613CBAEF2D08}">
      <dsp:nvSpPr>
        <dsp:cNvPr id="0" name=""/>
        <dsp:cNvSpPr/>
      </dsp:nvSpPr>
      <dsp:spPr>
        <a:xfrm>
          <a:off x="1076325" y="1190"/>
          <a:ext cx="2018109" cy="1210865"/>
        </a:xfrm>
        <a:prstGeom prst="rect">
          <a:avLst/>
        </a:prstGeom>
        <a:gradFill rotWithShape="0">
          <a:gsLst>
            <a:gs pos="0">
              <a:schemeClr val="accent4">
                <a:shade val="80000"/>
                <a:hueOff val="0"/>
                <a:satOff val="0"/>
                <a:lumOff val="0"/>
                <a:alphaOff val="0"/>
                <a:shade val="51000"/>
                <a:satMod val="130000"/>
              </a:schemeClr>
            </a:gs>
            <a:gs pos="80000">
              <a:schemeClr val="accent4">
                <a:shade val="80000"/>
                <a:hueOff val="0"/>
                <a:satOff val="0"/>
                <a:lumOff val="0"/>
                <a:alphaOff val="0"/>
                <a:shade val="93000"/>
                <a:satMod val="130000"/>
              </a:schemeClr>
            </a:gs>
            <a:gs pos="100000">
              <a:schemeClr val="accent4">
                <a:shade val="8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Retail</a:t>
          </a:r>
        </a:p>
      </dsp:txBody>
      <dsp:txXfrm>
        <a:off x="1076325" y="1190"/>
        <a:ext cx="2018109" cy="1210865"/>
      </dsp:txXfrm>
    </dsp:sp>
    <dsp:sp modelId="{CF7CEF78-50BB-4E51-9126-350F2F4DBB15}">
      <dsp:nvSpPr>
        <dsp:cNvPr id="0" name=""/>
        <dsp:cNvSpPr/>
      </dsp:nvSpPr>
      <dsp:spPr>
        <a:xfrm>
          <a:off x="3296245" y="1190"/>
          <a:ext cx="2018109" cy="1210865"/>
        </a:xfrm>
        <a:prstGeom prst="rect">
          <a:avLst/>
        </a:prstGeom>
        <a:gradFill rotWithShape="0">
          <a:gsLst>
            <a:gs pos="0">
              <a:schemeClr val="accent4">
                <a:shade val="80000"/>
                <a:hueOff val="-22070"/>
                <a:satOff val="-546"/>
                <a:lumOff val="3124"/>
                <a:alphaOff val="0"/>
                <a:shade val="51000"/>
                <a:satMod val="130000"/>
              </a:schemeClr>
            </a:gs>
            <a:gs pos="80000">
              <a:schemeClr val="accent4">
                <a:shade val="80000"/>
                <a:hueOff val="-22070"/>
                <a:satOff val="-546"/>
                <a:lumOff val="3124"/>
                <a:alphaOff val="0"/>
                <a:shade val="93000"/>
                <a:satMod val="130000"/>
              </a:schemeClr>
            </a:gs>
            <a:gs pos="100000">
              <a:schemeClr val="accent4">
                <a:shade val="80000"/>
                <a:hueOff val="-22070"/>
                <a:satOff val="-546"/>
                <a:lumOff val="3124"/>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Custom</a:t>
          </a:r>
        </a:p>
      </dsp:txBody>
      <dsp:txXfrm>
        <a:off x="3296245" y="1190"/>
        <a:ext cx="2018109" cy="1210865"/>
      </dsp:txXfrm>
    </dsp:sp>
    <dsp:sp modelId="{AF57C696-50C5-4C7E-ACAA-8C686F5C704D}">
      <dsp:nvSpPr>
        <dsp:cNvPr id="0" name=""/>
        <dsp:cNvSpPr/>
      </dsp:nvSpPr>
      <dsp:spPr>
        <a:xfrm>
          <a:off x="5516165" y="1190"/>
          <a:ext cx="2018109" cy="1210865"/>
        </a:xfrm>
        <a:prstGeom prst="rect">
          <a:avLst/>
        </a:prstGeom>
        <a:gradFill rotWithShape="0">
          <a:gsLst>
            <a:gs pos="0">
              <a:schemeClr val="accent4">
                <a:shade val="80000"/>
                <a:hueOff val="-44139"/>
                <a:satOff val="-1091"/>
                <a:lumOff val="6247"/>
                <a:alphaOff val="0"/>
                <a:shade val="51000"/>
                <a:satMod val="130000"/>
              </a:schemeClr>
            </a:gs>
            <a:gs pos="80000">
              <a:schemeClr val="accent4">
                <a:shade val="80000"/>
                <a:hueOff val="-44139"/>
                <a:satOff val="-1091"/>
                <a:lumOff val="6247"/>
                <a:alphaOff val="0"/>
                <a:shade val="93000"/>
                <a:satMod val="130000"/>
              </a:schemeClr>
            </a:gs>
            <a:gs pos="100000">
              <a:schemeClr val="accent4">
                <a:shade val="80000"/>
                <a:hueOff val="-44139"/>
                <a:satOff val="-1091"/>
                <a:lumOff val="6247"/>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Web app</a:t>
          </a:r>
        </a:p>
      </dsp:txBody>
      <dsp:txXfrm>
        <a:off x="5516165" y="1190"/>
        <a:ext cx="2018109" cy="1210865"/>
      </dsp:txXfrm>
    </dsp:sp>
    <dsp:sp modelId="{CFB7A998-591D-4A13-9279-397C3C774804}">
      <dsp:nvSpPr>
        <dsp:cNvPr id="0" name=""/>
        <dsp:cNvSpPr/>
      </dsp:nvSpPr>
      <dsp:spPr>
        <a:xfrm>
          <a:off x="1076325" y="1413867"/>
          <a:ext cx="2018109" cy="1210865"/>
        </a:xfrm>
        <a:prstGeom prst="rect">
          <a:avLst/>
        </a:prstGeom>
        <a:gradFill rotWithShape="0">
          <a:gsLst>
            <a:gs pos="0">
              <a:schemeClr val="accent4">
                <a:shade val="80000"/>
                <a:hueOff val="-66209"/>
                <a:satOff val="-1637"/>
                <a:lumOff val="9371"/>
                <a:alphaOff val="0"/>
                <a:shade val="51000"/>
                <a:satMod val="130000"/>
              </a:schemeClr>
            </a:gs>
            <a:gs pos="80000">
              <a:schemeClr val="accent4">
                <a:shade val="80000"/>
                <a:hueOff val="-66209"/>
                <a:satOff val="-1637"/>
                <a:lumOff val="9371"/>
                <a:alphaOff val="0"/>
                <a:shade val="93000"/>
                <a:satMod val="130000"/>
              </a:schemeClr>
            </a:gs>
            <a:gs pos="100000">
              <a:schemeClr val="accent4">
                <a:shade val="80000"/>
                <a:hueOff val="-66209"/>
                <a:satOff val="-1637"/>
                <a:lumOff val="937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Mobile app</a:t>
          </a:r>
        </a:p>
      </dsp:txBody>
      <dsp:txXfrm>
        <a:off x="1076325" y="1413867"/>
        <a:ext cx="2018109" cy="1210865"/>
      </dsp:txXfrm>
    </dsp:sp>
    <dsp:sp modelId="{EB10EDE6-5932-439D-9E06-413486571EEA}">
      <dsp:nvSpPr>
        <dsp:cNvPr id="0" name=""/>
        <dsp:cNvSpPr/>
      </dsp:nvSpPr>
      <dsp:spPr>
        <a:xfrm>
          <a:off x="3296245" y="1413867"/>
          <a:ext cx="2018109" cy="1210865"/>
        </a:xfrm>
        <a:prstGeom prst="rect">
          <a:avLst/>
        </a:prstGeom>
        <a:gradFill rotWithShape="0">
          <a:gsLst>
            <a:gs pos="0">
              <a:schemeClr val="accent4">
                <a:shade val="80000"/>
                <a:hueOff val="-88279"/>
                <a:satOff val="-2183"/>
                <a:lumOff val="12494"/>
                <a:alphaOff val="0"/>
                <a:shade val="51000"/>
                <a:satMod val="130000"/>
              </a:schemeClr>
            </a:gs>
            <a:gs pos="80000">
              <a:schemeClr val="accent4">
                <a:shade val="80000"/>
                <a:hueOff val="-88279"/>
                <a:satOff val="-2183"/>
                <a:lumOff val="12494"/>
                <a:alphaOff val="0"/>
                <a:shade val="93000"/>
                <a:satMod val="130000"/>
              </a:schemeClr>
            </a:gs>
            <a:gs pos="100000">
              <a:schemeClr val="accent4">
                <a:shade val="80000"/>
                <a:hueOff val="-88279"/>
                <a:satOff val="-2183"/>
                <a:lumOff val="12494"/>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Mobile web app</a:t>
          </a:r>
        </a:p>
      </dsp:txBody>
      <dsp:txXfrm>
        <a:off x="3296245" y="1413867"/>
        <a:ext cx="2018109" cy="1210865"/>
      </dsp:txXfrm>
    </dsp:sp>
    <dsp:sp modelId="{5D8118D2-44CC-4662-9182-AC0E98EEB73B}">
      <dsp:nvSpPr>
        <dsp:cNvPr id="0" name=""/>
        <dsp:cNvSpPr/>
      </dsp:nvSpPr>
      <dsp:spPr>
        <a:xfrm>
          <a:off x="5516165" y="1413867"/>
          <a:ext cx="2018109" cy="1210865"/>
        </a:xfrm>
        <a:prstGeom prst="rect">
          <a:avLst/>
        </a:prstGeom>
        <a:gradFill rotWithShape="0">
          <a:gsLst>
            <a:gs pos="0">
              <a:schemeClr val="accent4">
                <a:shade val="80000"/>
                <a:hueOff val="-110349"/>
                <a:satOff val="-2728"/>
                <a:lumOff val="15618"/>
                <a:alphaOff val="0"/>
                <a:shade val="51000"/>
                <a:satMod val="130000"/>
              </a:schemeClr>
            </a:gs>
            <a:gs pos="80000">
              <a:schemeClr val="accent4">
                <a:shade val="80000"/>
                <a:hueOff val="-110349"/>
                <a:satOff val="-2728"/>
                <a:lumOff val="15618"/>
                <a:alphaOff val="0"/>
                <a:shade val="93000"/>
                <a:satMod val="130000"/>
              </a:schemeClr>
            </a:gs>
            <a:gs pos="100000">
              <a:schemeClr val="accent4">
                <a:shade val="80000"/>
                <a:hueOff val="-110349"/>
                <a:satOff val="-2728"/>
                <a:lumOff val="1561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Shareware</a:t>
          </a:r>
        </a:p>
      </dsp:txBody>
      <dsp:txXfrm>
        <a:off x="5516165" y="1413867"/>
        <a:ext cx="2018109" cy="1210865"/>
      </dsp:txXfrm>
    </dsp:sp>
    <dsp:sp modelId="{7AC35CC6-2F5C-4F70-B2F0-5022FDE7A779}">
      <dsp:nvSpPr>
        <dsp:cNvPr id="0" name=""/>
        <dsp:cNvSpPr/>
      </dsp:nvSpPr>
      <dsp:spPr>
        <a:xfrm>
          <a:off x="1076325" y="2826543"/>
          <a:ext cx="2018109" cy="1210865"/>
        </a:xfrm>
        <a:prstGeom prst="rect">
          <a:avLst/>
        </a:prstGeom>
        <a:gradFill rotWithShape="0">
          <a:gsLst>
            <a:gs pos="0">
              <a:schemeClr val="accent4">
                <a:shade val="80000"/>
                <a:hueOff val="-132418"/>
                <a:satOff val="-3274"/>
                <a:lumOff val="18741"/>
                <a:alphaOff val="0"/>
                <a:shade val="51000"/>
                <a:satMod val="130000"/>
              </a:schemeClr>
            </a:gs>
            <a:gs pos="80000">
              <a:schemeClr val="accent4">
                <a:shade val="80000"/>
                <a:hueOff val="-132418"/>
                <a:satOff val="-3274"/>
                <a:lumOff val="18741"/>
                <a:alphaOff val="0"/>
                <a:shade val="93000"/>
                <a:satMod val="130000"/>
              </a:schemeClr>
            </a:gs>
            <a:gs pos="100000">
              <a:schemeClr val="accent4">
                <a:shade val="80000"/>
                <a:hueOff val="-132418"/>
                <a:satOff val="-3274"/>
                <a:lumOff val="18741"/>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Freeware</a:t>
          </a:r>
        </a:p>
      </dsp:txBody>
      <dsp:txXfrm>
        <a:off x="1076325" y="2826543"/>
        <a:ext cx="2018109" cy="1210865"/>
      </dsp:txXfrm>
    </dsp:sp>
    <dsp:sp modelId="{9B402B1B-C916-4504-A6FD-C76B4E53BBA9}">
      <dsp:nvSpPr>
        <dsp:cNvPr id="0" name=""/>
        <dsp:cNvSpPr/>
      </dsp:nvSpPr>
      <dsp:spPr>
        <a:xfrm>
          <a:off x="3296245" y="2826543"/>
          <a:ext cx="2018109" cy="1210865"/>
        </a:xfrm>
        <a:prstGeom prst="rect">
          <a:avLst/>
        </a:prstGeom>
        <a:gradFill rotWithShape="0">
          <a:gsLst>
            <a:gs pos="0">
              <a:schemeClr val="accent4">
                <a:shade val="80000"/>
                <a:hueOff val="-154488"/>
                <a:satOff val="-3819"/>
                <a:lumOff val="21865"/>
                <a:alphaOff val="0"/>
                <a:shade val="51000"/>
                <a:satMod val="130000"/>
              </a:schemeClr>
            </a:gs>
            <a:gs pos="80000">
              <a:schemeClr val="accent4">
                <a:shade val="80000"/>
                <a:hueOff val="-154488"/>
                <a:satOff val="-3819"/>
                <a:lumOff val="21865"/>
                <a:alphaOff val="0"/>
                <a:shade val="93000"/>
                <a:satMod val="130000"/>
              </a:schemeClr>
            </a:gs>
            <a:gs pos="100000">
              <a:schemeClr val="accent4">
                <a:shade val="80000"/>
                <a:hueOff val="-154488"/>
                <a:satOff val="-3819"/>
                <a:lumOff val="21865"/>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Open source</a:t>
          </a:r>
        </a:p>
      </dsp:txBody>
      <dsp:txXfrm>
        <a:off x="3296245" y="2826543"/>
        <a:ext cx="2018109" cy="1210865"/>
      </dsp:txXfrm>
    </dsp:sp>
    <dsp:sp modelId="{BCDF01B5-5748-4FCA-86EA-E4EB1915F89F}">
      <dsp:nvSpPr>
        <dsp:cNvPr id="0" name=""/>
        <dsp:cNvSpPr/>
      </dsp:nvSpPr>
      <dsp:spPr>
        <a:xfrm>
          <a:off x="5516165" y="2826543"/>
          <a:ext cx="2018109" cy="1210865"/>
        </a:xfrm>
        <a:prstGeom prst="rect">
          <a:avLst/>
        </a:prstGeom>
        <a:gradFill rotWithShape="0">
          <a:gsLst>
            <a:gs pos="0">
              <a:schemeClr val="accent4">
                <a:shade val="80000"/>
                <a:hueOff val="-176558"/>
                <a:satOff val="-4365"/>
                <a:lumOff val="24988"/>
                <a:alphaOff val="0"/>
                <a:shade val="51000"/>
                <a:satMod val="130000"/>
              </a:schemeClr>
            </a:gs>
            <a:gs pos="80000">
              <a:schemeClr val="accent4">
                <a:shade val="80000"/>
                <a:hueOff val="-176558"/>
                <a:satOff val="-4365"/>
                <a:lumOff val="24988"/>
                <a:alphaOff val="0"/>
                <a:shade val="93000"/>
                <a:satMod val="130000"/>
              </a:schemeClr>
            </a:gs>
            <a:gs pos="100000">
              <a:schemeClr val="accent4">
                <a:shade val="80000"/>
                <a:hueOff val="-176558"/>
                <a:satOff val="-4365"/>
                <a:lumOff val="24988"/>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t>Public domain</a:t>
          </a:r>
        </a:p>
      </dsp:txBody>
      <dsp:txXfrm>
        <a:off x="5516165" y="2826543"/>
        <a:ext cx="2018109" cy="121086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8380C6-6F98-4FE1-8902-D9EFE810860D}">
      <dsp:nvSpPr>
        <dsp:cNvPr id="0" name=""/>
        <dsp:cNvSpPr/>
      </dsp:nvSpPr>
      <dsp:spPr>
        <a:xfrm>
          <a:off x="644299" y="1562"/>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Word processing</a:t>
          </a:r>
        </a:p>
      </dsp:txBody>
      <dsp:txXfrm>
        <a:off x="644299" y="1562"/>
        <a:ext cx="1370037" cy="822022"/>
      </dsp:txXfrm>
    </dsp:sp>
    <dsp:sp modelId="{84054D94-05FA-4C8F-9D75-C0EB484AB0F3}">
      <dsp:nvSpPr>
        <dsp:cNvPr id="0" name=""/>
        <dsp:cNvSpPr/>
      </dsp:nvSpPr>
      <dsp:spPr>
        <a:xfrm>
          <a:off x="2151340" y="1562"/>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Presentation</a:t>
          </a:r>
        </a:p>
      </dsp:txBody>
      <dsp:txXfrm>
        <a:off x="2151340" y="1562"/>
        <a:ext cx="1370037" cy="822022"/>
      </dsp:txXfrm>
    </dsp:sp>
    <dsp:sp modelId="{528D08BE-EA38-4754-B365-BFC3EC2C748D}">
      <dsp:nvSpPr>
        <dsp:cNvPr id="0" name=""/>
        <dsp:cNvSpPr/>
      </dsp:nvSpPr>
      <dsp:spPr>
        <a:xfrm>
          <a:off x="3658381" y="1562"/>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Spreadsheet</a:t>
          </a:r>
        </a:p>
      </dsp:txBody>
      <dsp:txXfrm>
        <a:off x="3658381" y="1562"/>
        <a:ext cx="1370037" cy="822022"/>
      </dsp:txXfrm>
    </dsp:sp>
    <dsp:sp modelId="{18E41E78-F7BC-4C56-BC0C-6FEC27167295}">
      <dsp:nvSpPr>
        <dsp:cNvPr id="0" name=""/>
        <dsp:cNvSpPr/>
      </dsp:nvSpPr>
      <dsp:spPr>
        <a:xfrm>
          <a:off x="5165422" y="1562"/>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Database</a:t>
          </a:r>
        </a:p>
      </dsp:txBody>
      <dsp:txXfrm>
        <a:off x="5165422" y="1562"/>
        <a:ext cx="1370037" cy="822022"/>
      </dsp:txXfrm>
    </dsp:sp>
    <dsp:sp modelId="{A688DC1E-98F5-4EAB-B164-DDFE8E62E0C2}">
      <dsp:nvSpPr>
        <dsp:cNvPr id="0" name=""/>
        <dsp:cNvSpPr/>
      </dsp:nvSpPr>
      <dsp:spPr>
        <a:xfrm>
          <a:off x="6672463" y="1562"/>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Note taking</a:t>
          </a:r>
        </a:p>
      </dsp:txBody>
      <dsp:txXfrm>
        <a:off x="6672463" y="1562"/>
        <a:ext cx="1370037" cy="822022"/>
      </dsp:txXfrm>
    </dsp:sp>
    <dsp:sp modelId="{7AA8005E-18D1-420F-9052-DA5B771D1E7A}">
      <dsp:nvSpPr>
        <dsp:cNvPr id="0" name=""/>
        <dsp:cNvSpPr/>
      </dsp:nvSpPr>
      <dsp:spPr>
        <a:xfrm>
          <a:off x="644299" y="960588"/>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Calendar and contact management</a:t>
          </a:r>
        </a:p>
      </dsp:txBody>
      <dsp:txXfrm>
        <a:off x="644299" y="960588"/>
        <a:ext cx="1370037" cy="822022"/>
      </dsp:txXfrm>
    </dsp:sp>
    <dsp:sp modelId="{C4871675-0112-4DD5-8583-E571C3F05CBB}">
      <dsp:nvSpPr>
        <dsp:cNvPr id="0" name=""/>
        <dsp:cNvSpPr/>
      </dsp:nvSpPr>
      <dsp:spPr>
        <a:xfrm>
          <a:off x="2151340" y="960588"/>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Project management</a:t>
          </a:r>
        </a:p>
      </dsp:txBody>
      <dsp:txXfrm>
        <a:off x="2151340" y="960588"/>
        <a:ext cx="1370037" cy="822022"/>
      </dsp:txXfrm>
    </dsp:sp>
    <dsp:sp modelId="{1895AD0A-B74B-4BFB-8BF6-EC1C6C3F8089}">
      <dsp:nvSpPr>
        <dsp:cNvPr id="0" name=""/>
        <dsp:cNvSpPr/>
      </dsp:nvSpPr>
      <dsp:spPr>
        <a:xfrm>
          <a:off x="3658381" y="960588"/>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Accounting</a:t>
          </a:r>
        </a:p>
      </dsp:txBody>
      <dsp:txXfrm>
        <a:off x="3658381" y="960588"/>
        <a:ext cx="1370037" cy="822022"/>
      </dsp:txXfrm>
    </dsp:sp>
    <dsp:sp modelId="{CF02019B-B40C-4D32-B906-5A5E3829ECE0}">
      <dsp:nvSpPr>
        <dsp:cNvPr id="0" name=""/>
        <dsp:cNvSpPr/>
      </dsp:nvSpPr>
      <dsp:spPr>
        <a:xfrm>
          <a:off x="5165422" y="960588"/>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Personal finance</a:t>
          </a:r>
        </a:p>
      </dsp:txBody>
      <dsp:txXfrm>
        <a:off x="5165422" y="960588"/>
        <a:ext cx="1370037" cy="822022"/>
      </dsp:txXfrm>
    </dsp:sp>
    <dsp:sp modelId="{B7EE6518-1464-47FC-82A6-21E8B45CB8FD}">
      <dsp:nvSpPr>
        <dsp:cNvPr id="0" name=""/>
        <dsp:cNvSpPr/>
      </dsp:nvSpPr>
      <dsp:spPr>
        <a:xfrm>
          <a:off x="6672463" y="960588"/>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Legal</a:t>
          </a:r>
        </a:p>
      </dsp:txBody>
      <dsp:txXfrm>
        <a:off x="6672463" y="960588"/>
        <a:ext cx="1370037" cy="822022"/>
      </dsp:txXfrm>
    </dsp:sp>
    <dsp:sp modelId="{4EF58449-E9AF-4BBE-86C9-428E12A0EDD6}">
      <dsp:nvSpPr>
        <dsp:cNvPr id="0" name=""/>
        <dsp:cNvSpPr/>
      </dsp:nvSpPr>
      <dsp:spPr>
        <a:xfrm>
          <a:off x="2151340" y="1919614"/>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Tax preparation</a:t>
          </a:r>
        </a:p>
      </dsp:txBody>
      <dsp:txXfrm>
        <a:off x="2151340" y="1919614"/>
        <a:ext cx="1370037" cy="822022"/>
      </dsp:txXfrm>
    </dsp:sp>
    <dsp:sp modelId="{D7D4C9FB-A772-425C-B7EA-004BA13D268F}">
      <dsp:nvSpPr>
        <dsp:cNvPr id="0" name=""/>
        <dsp:cNvSpPr/>
      </dsp:nvSpPr>
      <dsp:spPr>
        <a:xfrm>
          <a:off x="3658381" y="1919614"/>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Document management</a:t>
          </a:r>
        </a:p>
      </dsp:txBody>
      <dsp:txXfrm>
        <a:off x="3658381" y="1919614"/>
        <a:ext cx="1370037" cy="822022"/>
      </dsp:txXfrm>
    </dsp:sp>
    <dsp:sp modelId="{8700FC98-641D-4309-9A5F-7405B7FE6226}">
      <dsp:nvSpPr>
        <dsp:cNvPr id="0" name=""/>
        <dsp:cNvSpPr/>
      </dsp:nvSpPr>
      <dsp:spPr>
        <a:xfrm>
          <a:off x="5165422" y="1919614"/>
          <a:ext cx="1370037" cy="822022"/>
        </a:xfrm>
        <a:prstGeom prst="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Enterprise computing</a:t>
          </a:r>
        </a:p>
      </dsp:txBody>
      <dsp:txXfrm>
        <a:off x="5165422" y="1919614"/>
        <a:ext cx="1370037" cy="82202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7A4403-37DC-41C0-B1DB-5DFDB2DCE903}">
      <dsp:nvSpPr>
        <dsp:cNvPr id="0" name=""/>
        <dsp:cNvSpPr/>
      </dsp:nvSpPr>
      <dsp:spPr>
        <a:xfrm>
          <a:off x="674369" y="0"/>
          <a:ext cx="7642860" cy="4038600"/>
        </a:xfrm>
        <a:prstGeom prst="rightArrow">
          <a:avLst/>
        </a:prstGeom>
        <a:solidFill>
          <a:schemeClr val="accent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4FEBD3EA-AB17-43B9-AEF2-340BDFBBDC80}">
      <dsp:nvSpPr>
        <dsp:cNvPr id="0" name=""/>
        <dsp:cNvSpPr/>
      </dsp:nvSpPr>
      <dsp:spPr>
        <a:xfrm>
          <a:off x="1924" y="1211580"/>
          <a:ext cx="1711761" cy="1615440"/>
        </a:xfrm>
        <a:prstGeom prst="round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Create a project</a:t>
          </a:r>
        </a:p>
      </dsp:txBody>
      <dsp:txXfrm>
        <a:off x="80783" y="1290439"/>
        <a:ext cx="1554043" cy="1457722"/>
      </dsp:txXfrm>
    </dsp:sp>
    <dsp:sp modelId="{8562CDF6-F2B9-4362-A1B3-80F06D50F0A9}">
      <dsp:nvSpPr>
        <dsp:cNvPr id="0" name=""/>
        <dsp:cNvSpPr/>
      </dsp:nvSpPr>
      <dsp:spPr>
        <a:xfrm>
          <a:off x="1820921" y="1211580"/>
          <a:ext cx="1711761" cy="1615440"/>
        </a:xfrm>
        <a:prstGeom prst="round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Edit a project</a:t>
          </a:r>
        </a:p>
      </dsp:txBody>
      <dsp:txXfrm>
        <a:off x="1899780" y="1290439"/>
        <a:ext cx="1554043" cy="1457722"/>
      </dsp:txXfrm>
    </dsp:sp>
    <dsp:sp modelId="{156F5A39-10FE-46B3-83BF-A52402DBBBC4}">
      <dsp:nvSpPr>
        <dsp:cNvPr id="0" name=""/>
        <dsp:cNvSpPr/>
      </dsp:nvSpPr>
      <dsp:spPr>
        <a:xfrm>
          <a:off x="3639919" y="1211580"/>
          <a:ext cx="1711761" cy="1615440"/>
        </a:xfrm>
        <a:prstGeom prst="round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Format a project</a:t>
          </a:r>
        </a:p>
      </dsp:txBody>
      <dsp:txXfrm>
        <a:off x="3718778" y="1290439"/>
        <a:ext cx="1554043" cy="1457722"/>
      </dsp:txXfrm>
    </dsp:sp>
    <dsp:sp modelId="{F953BB4C-3678-4F76-BA8E-F0F18635E138}">
      <dsp:nvSpPr>
        <dsp:cNvPr id="0" name=""/>
        <dsp:cNvSpPr/>
      </dsp:nvSpPr>
      <dsp:spPr>
        <a:xfrm>
          <a:off x="5458916" y="1211580"/>
          <a:ext cx="1711761" cy="1615440"/>
        </a:xfrm>
        <a:prstGeom prst="round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Save  a project</a:t>
          </a:r>
        </a:p>
      </dsp:txBody>
      <dsp:txXfrm>
        <a:off x="5537775" y="1290439"/>
        <a:ext cx="1554043" cy="1457722"/>
      </dsp:txXfrm>
    </dsp:sp>
    <dsp:sp modelId="{1E24B295-B28E-489D-B2B5-5083245F7D94}">
      <dsp:nvSpPr>
        <dsp:cNvPr id="0" name=""/>
        <dsp:cNvSpPr/>
      </dsp:nvSpPr>
      <dsp:spPr>
        <a:xfrm>
          <a:off x="7277914" y="1211580"/>
          <a:ext cx="1711761" cy="1615440"/>
        </a:xfrm>
        <a:prstGeom prst="round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Distribute a project</a:t>
          </a:r>
        </a:p>
      </dsp:txBody>
      <dsp:txXfrm>
        <a:off x="7356773" y="1290439"/>
        <a:ext cx="1554043" cy="145772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826DB9-CF3D-4222-A88D-8C3137EED9D3}">
      <dsp:nvSpPr>
        <dsp:cNvPr id="0" name=""/>
        <dsp:cNvSpPr/>
      </dsp:nvSpPr>
      <dsp:spPr>
        <a:xfrm>
          <a:off x="3021" y="460749"/>
          <a:ext cx="1635769" cy="981461"/>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Human resources software</a:t>
          </a:r>
        </a:p>
      </dsp:txBody>
      <dsp:txXfrm>
        <a:off x="3021" y="460749"/>
        <a:ext cx="1635769" cy="981461"/>
      </dsp:txXfrm>
    </dsp:sp>
    <dsp:sp modelId="{666958B9-BBBF-4BFD-B19F-7441FB735F16}">
      <dsp:nvSpPr>
        <dsp:cNvPr id="0" name=""/>
        <dsp:cNvSpPr/>
      </dsp:nvSpPr>
      <dsp:spPr>
        <a:xfrm>
          <a:off x="1802368" y="460749"/>
          <a:ext cx="1635769" cy="981461"/>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Accounting software</a:t>
          </a:r>
        </a:p>
      </dsp:txBody>
      <dsp:txXfrm>
        <a:off x="1802368" y="460749"/>
        <a:ext cx="1635769" cy="981461"/>
      </dsp:txXfrm>
    </dsp:sp>
    <dsp:sp modelId="{25623382-470B-4907-82C0-3E74B4DF6B19}">
      <dsp:nvSpPr>
        <dsp:cNvPr id="0" name=""/>
        <dsp:cNvSpPr/>
      </dsp:nvSpPr>
      <dsp:spPr>
        <a:xfrm>
          <a:off x="3601715" y="460749"/>
          <a:ext cx="1635769" cy="981461"/>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Engineering or product development software</a:t>
          </a:r>
        </a:p>
      </dsp:txBody>
      <dsp:txXfrm>
        <a:off x="3601715" y="460749"/>
        <a:ext cx="1635769" cy="981461"/>
      </dsp:txXfrm>
    </dsp:sp>
    <dsp:sp modelId="{0D68DED6-AE72-40C7-84EB-86B560EE543D}">
      <dsp:nvSpPr>
        <dsp:cNvPr id="0" name=""/>
        <dsp:cNvSpPr/>
      </dsp:nvSpPr>
      <dsp:spPr>
        <a:xfrm>
          <a:off x="5401061" y="460749"/>
          <a:ext cx="1635769" cy="981461"/>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Manufacturing software</a:t>
          </a:r>
        </a:p>
      </dsp:txBody>
      <dsp:txXfrm>
        <a:off x="5401061" y="460749"/>
        <a:ext cx="1635769" cy="981461"/>
      </dsp:txXfrm>
    </dsp:sp>
    <dsp:sp modelId="{7EA0F07F-F26E-4FE1-BB6D-953F8808A1F7}">
      <dsp:nvSpPr>
        <dsp:cNvPr id="0" name=""/>
        <dsp:cNvSpPr/>
      </dsp:nvSpPr>
      <dsp:spPr>
        <a:xfrm>
          <a:off x="7200408" y="460749"/>
          <a:ext cx="1635769" cy="981461"/>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Marketing software</a:t>
          </a:r>
        </a:p>
      </dsp:txBody>
      <dsp:txXfrm>
        <a:off x="7200408" y="460749"/>
        <a:ext cx="1635769" cy="981461"/>
      </dsp:txXfrm>
    </dsp:sp>
    <dsp:sp modelId="{2B315F12-3F43-4A65-B4FB-9C300267CD21}">
      <dsp:nvSpPr>
        <dsp:cNvPr id="0" name=""/>
        <dsp:cNvSpPr/>
      </dsp:nvSpPr>
      <dsp:spPr>
        <a:xfrm>
          <a:off x="902694" y="1605788"/>
          <a:ext cx="1635769" cy="981461"/>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Sales software</a:t>
          </a:r>
        </a:p>
      </dsp:txBody>
      <dsp:txXfrm>
        <a:off x="902694" y="1605788"/>
        <a:ext cx="1635769" cy="981461"/>
      </dsp:txXfrm>
    </dsp:sp>
    <dsp:sp modelId="{9CCC72BD-07AD-46C9-9D12-4DB7AB5E621D}">
      <dsp:nvSpPr>
        <dsp:cNvPr id="0" name=""/>
        <dsp:cNvSpPr/>
      </dsp:nvSpPr>
      <dsp:spPr>
        <a:xfrm>
          <a:off x="2702041" y="1605788"/>
          <a:ext cx="1635769" cy="981461"/>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Distribution software</a:t>
          </a:r>
        </a:p>
      </dsp:txBody>
      <dsp:txXfrm>
        <a:off x="2702041" y="1605788"/>
        <a:ext cx="1635769" cy="981461"/>
      </dsp:txXfrm>
    </dsp:sp>
    <dsp:sp modelId="{B2180E93-F655-4581-9851-1C4E73C0734A}">
      <dsp:nvSpPr>
        <dsp:cNvPr id="0" name=""/>
        <dsp:cNvSpPr/>
      </dsp:nvSpPr>
      <dsp:spPr>
        <a:xfrm>
          <a:off x="4501388" y="1605788"/>
          <a:ext cx="1635769" cy="981461"/>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Customer service software</a:t>
          </a:r>
        </a:p>
      </dsp:txBody>
      <dsp:txXfrm>
        <a:off x="4501388" y="1605788"/>
        <a:ext cx="1635769" cy="981461"/>
      </dsp:txXfrm>
    </dsp:sp>
    <dsp:sp modelId="{4E199B80-7CE5-4CA3-B135-70EEDF1001D8}">
      <dsp:nvSpPr>
        <dsp:cNvPr id="0" name=""/>
        <dsp:cNvSpPr/>
      </dsp:nvSpPr>
      <dsp:spPr>
        <a:xfrm>
          <a:off x="6300735" y="1605788"/>
          <a:ext cx="1635769" cy="981461"/>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kern="1200" dirty="0"/>
            <a:t>Software for information technology staff</a:t>
          </a:r>
        </a:p>
      </dsp:txBody>
      <dsp:txXfrm>
        <a:off x="6300735" y="1605788"/>
        <a:ext cx="1635769" cy="98146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1679C5-D426-4B14-A7F2-FF0427E65B88}">
      <dsp:nvSpPr>
        <dsp:cNvPr id="0" name=""/>
        <dsp:cNvSpPr/>
      </dsp:nvSpPr>
      <dsp:spPr>
        <a:xfrm rot="10800000">
          <a:off x="1854322" y="2571"/>
          <a:ext cx="6080760" cy="1290808"/>
        </a:xfrm>
        <a:prstGeom prst="homePlate">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69211" tIns="137160" rIns="256032" bIns="137160" numCol="1" spcCol="1270" anchor="ctr" anchorCtr="0">
          <a:noAutofit/>
        </a:bodyPr>
        <a:lstStyle/>
        <a:p>
          <a:pPr marL="0" lvl="0" indent="0" algn="ctr" defTabSz="1600200">
            <a:lnSpc>
              <a:spcPct val="90000"/>
            </a:lnSpc>
            <a:spcBef>
              <a:spcPct val="0"/>
            </a:spcBef>
            <a:spcAft>
              <a:spcPct val="35000"/>
            </a:spcAft>
            <a:buNone/>
          </a:pPr>
          <a:r>
            <a:rPr lang="en-US" sz="3600" b="1" kern="1200" dirty="0">
              <a:solidFill>
                <a:srgbClr val="A52439"/>
              </a:solidFill>
            </a:rPr>
            <a:t>Computer-aided design </a:t>
          </a:r>
          <a:r>
            <a:rPr lang="en-US" sz="3600" b="0" kern="1200" dirty="0">
              <a:solidFill>
                <a:schemeClr val="tx1"/>
              </a:solidFill>
            </a:rPr>
            <a:t>(CAD) software</a:t>
          </a:r>
        </a:p>
      </dsp:txBody>
      <dsp:txXfrm rot="10800000">
        <a:off x="2177024" y="2571"/>
        <a:ext cx="5758058" cy="1290808"/>
      </dsp:txXfrm>
    </dsp:sp>
    <dsp:sp modelId="{1FCF4430-C93A-4E20-9D29-5D72E2B75DAF}">
      <dsp:nvSpPr>
        <dsp:cNvPr id="0" name=""/>
        <dsp:cNvSpPr/>
      </dsp:nvSpPr>
      <dsp:spPr>
        <a:xfrm>
          <a:off x="1208917" y="2571"/>
          <a:ext cx="1290808" cy="129080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0">
          <a:scrgbClr r="0" g="0" b="0"/>
        </a:effectRef>
        <a:fontRef idx="minor"/>
      </dsp:style>
    </dsp:sp>
    <dsp:sp modelId="{CB2ED2FC-5899-4E21-B28C-B9217DAB1855}">
      <dsp:nvSpPr>
        <dsp:cNvPr id="0" name=""/>
        <dsp:cNvSpPr/>
      </dsp:nvSpPr>
      <dsp:spPr>
        <a:xfrm rot="10800000">
          <a:off x="1854322" y="1678695"/>
          <a:ext cx="6080760" cy="1290808"/>
        </a:xfrm>
        <a:prstGeom prst="homePlate">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69211" tIns="137160" rIns="256032" bIns="137160" numCol="1" spcCol="1270" anchor="ctr" anchorCtr="0">
          <a:noAutofit/>
        </a:bodyPr>
        <a:lstStyle/>
        <a:p>
          <a:pPr marL="0" lvl="0" indent="0" algn="ctr" defTabSz="1600200">
            <a:lnSpc>
              <a:spcPct val="90000"/>
            </a:lnSpc>
            <a:spcBef>
              <a:spcPct val="0"/>
            </a:spcBef>
            <a:spcAft>
              <a:spcPct val="35000"/>
            </a:spcAft>
            <a:buNone/>
          </a:pPr>
          <a:r>
            <a:rPr lang="en-US" sz="3600" b="1" kern="1200" dirty="0">
              <a:solidFill>
                <a:srgbClr val="A52439"/>
              </a:solidFill>
            </a:rPr>
            <a:t>Desktop publishing software</a:t>
          </a:r>
        </a:p>
      </dsp:txBody>
      <dsp:txXfrm rot="10800000">
        <a:off x="2177024" y="1678695"/>
        <a:ext cx="5758058" cy="1290808"/>
      </dsp:txXfrm>
    </dsp:sp>
    <dsp:sp modelId="{127CDBB0-63F1-4504-9E4E-903BDDEEECB4}">
      <dsp:nvSpPr>
        <dsp:cNvPr id="0" name=""/>
        <dsp:cNvSpPr/>
      </dsp:nvSpPr>
      <dsp:spPr>
        <a:xfrm>
          <a:off x="1208917" y="1678695"/>
          <a:ext cx="1290808" cy="1290808"/>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36000" r="-36000"/>
          </a:stretch>
        </a:blip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0">
          <a:scrgbClr r="0" g="0" b="0"/>
        </a:effectRef>
        <a:fontRef idx="minor"/>
      </dsp:style>
    </dsp:sp>
    <dsp:sp modelId="{9BF47D4A-1464-4498-A2E2-3AE8CAB61EE5}">
      <dsp:nvSpPr>
        <dsp:cNvPr id="0" name=""/>
        <dsp:cNvSpPr/>
      </dsp:nvSpPr>
      <dsp:spPr>
        <a:xfrm rot="10800000">
          <a:off x="1854322" y="3354820"/>
          <a:ext cx="6080760" cy="1290808"/>
        </a:xfrm>
        <a:prstGeom prst="homePlate">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69211" tIns="137160" rIns="256032" bIns="137160" numCol="1" spcCol="1270" anchor="ctr" anchorCtr="0">
          <a:noAutofit/>
        </a:bodyPr>
        <a:lstStyle/>
        <a:p>
          <a:pPr marL="0" lvl="0" indent="0" algn="ctr" defTabSz="1600200">
            <a:lnSpc>
              <a:spcPct val="90000"/>
            </a:lnSpc>
            <a:spcBef>
              <a:spcPct val="0"/>
            </a:spcBef>
            <a:spcAft>
              <a:spcPct val="35000"/>
            </a:spcAft>
            <a:buNone/>
          </a:pPr>
          <a:r>
            <a:rPr lang="en-US" sz="3600" b="1" kern="1200" dirty="0">
              <a:solidFill>
                <a:srgbClr val="A52439"/>
              </a:solidFill>
            </a:rPr>
            <a:t>Paint/Image editing software</a:t>
          </a:r>
        </a:p>
      </dsp:txBody>
      <dsp:txXfrm rot="10800000">
        <a:off x="2177024" y="3354820"/>
        <a:ext cx="5758058" cy="1290808"/>
      </dsp:txXfrm>
    </dsp:sp>
    <dsp:sp modelId="{38E75101-72EA-49C0-854C-2FF180E3A166}">
      <dsp:nvSpPr>
        <dsp:cNvPr id="0" name=""/>
        <dsp:cNvSpPr/>
      </dsp:nvSpPr>
      <dsp:spPr>
        <a:xfrm>
          <a:off x="1208917" y="3354820"/>
          <a:ext cx="1290808" cy="1290808"/>
        </a:xfrm>
        <a:prstGeom prst="ellipse">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3000" r="-23000"/>
          </a:stretch>
        </a:blip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3F755A-7EC3-4CBF-91AB-8BE8A8F9BFE7}">
      <dsp:nvSpPr>
        <dsp:cNvPr id="0" name=""/>
        <dsp:cNvSpPr/>
      </dsp:nvSpPr>
      <dsp:spPr>
        <a:xfrm rot="10800000">
          <a:off x="1985895" y="1090"/>
          <a:ext cx="5878068" cy="2021319"/>
        </a:xfrm>
        <a:prstGeom prst="homePlate">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91346" tIns="152400" rIns="284480" bIns="152400" numCol="1" spcCol="1270" anchor="ctr" anchorCtr="0">
          <a:noAutofit/>
        </a:bodyPr>
        <a:lstStyle/>
        <a:p>
          <a:pPr marL="0" lvl="0" indent="0" algn="ctr" defTabSz="1778000">
            <a:lnSpc>
              <a:spcPct val="90000"/>
            </a:lnSpc>
            <a:spcBef>
              <a:spcPct val="0"/>
            </a:spcBef>
            <a:spcAft>
              <a:spcPct val="35000"/>
            </a:spcAft>
            <a:buNone/>
          </a:pPr>
          <a:r>
            <a:rPr lang="en-US" sz="4000" b="1" kern="1200" dirty="0">
              <a:solidFill>
                <a:srgbClr val="A52439"/>
              </a:solidFill>
            </a:rPr>
            <a:t>Photo editing </a:t>
          </a:r>
          <a:r>
            <a:rPr lang="en-US" sz="4000" b="0" kern="1200" dirty="0">
              <a:solidFill>
                <a:schemeClr val="tx1"/>
              </a:solidFill>
            </a:rPr>
            <a:t>and</a:t>
          </a:r>
          <a:r>
            <a:rPr lang="en-US" sz="4000" b="1" kern="1200" dirty="0">
              <a:solidFill>
                <a:schemeClr val="tx1"/>
              </a:solidFill>
            </a:rPr>
            <a:t> </a:t>
          </a:r>
          <a:r>
            <a:rPr lang="en-US" sz="4000" b="1" kern="1200" dirty="0">
              <a:solidFill>
                <a:srgbClr val="A52439"/>
              </a:solidFill>
            </a:rPr>
            <a:t>photo management software</a:t>
          </a:r>
          <a:endParaRPr lang="en-US" sz="4000" kern="1200" dirty="0">
            <a:solidFill>
              <a:srgbClr val="A52439"/>
            </a:solidFill>
          </a:endParaRPr>
        </a:p>
      </dsp:txBody>
      <dsp:txXfrm rot="10800000">
        <a:off x="2491225" y="1090"/>
        <a:ext cx="5372738" cy="2021319"/>
      </dsp:txXfrm>
    </dsp:sp>
    <dsp:sp modelId="{2FEEEF18-91FB-470B-A2BC-3E98FB45F608}">
      <dsp:nvSpPr>
        <dsp:cNvPr id="0" name=""/>
        <dsp:cNvSpPr/>
      </dsp:nvSpPr>
      <dsp:spPr>
        <a:xfrm>
          <a:off x="975236" y="1090"/>
          <a:ext cx="2021319" cy="2021319"/>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0">
          <a:scrgbClr r="0" g="0" b="0"/>
        </a:effectRef>
        <a:fontRef idx="minor"/>
      </dsp:style>
    </dsp:sp>
    <dsp:sp modelId="{22A5CF67-8D3C-49AE-8D0D-066C3B22A975}">
      <dsp:nvSpPr>
        <dsp:cNvPr id="0" name=""/>
        <dsp:cNvSpPr/>
      </dsp:nvSpPr>
      <dsp:spPr>
        <a:xfrm rot="10800000">
          <a:off x="1985895" y="2625789"/>
          <a:ext cx="5878068" cy="2021319"/>
        </a:xfrm>
        <a:prstGeom prst="homePlate">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91346" tIns="152400" rIns="284480" bIns="152400" numCol="1" spcCol="1270" anchor="ctr" anchorCtr="0">
          <a:noAutofit/>
        </a:bodyPr>
        <a:lstStyle/>
        <a:p>
          <a:pPr marL="0" lvl="0" indent="0" algn="ctr" defTabSz="1778000">
            <a:lnSpc>
              <a:spcPct val="90000"/>
            </a:lnSpc>
            <a:spcBef>
              <a:spcPct val="0"/>
            </a:spcBef>
            <a:spcAft>
              <a:spcPct val="35000"/>
            </a:spcAft>
            <a:buNone/>
          </a:pPr>
          <a:r>
            <a:rPr lang="en-US" sz="4000" b="1" kern="1200" dirty="0">
              <a:solidFill>
                <a:srgbClr val="A52439"/>
              </a:solidFill>
            </a:rPr>
            <a:t>Video </a:t>
          </a:r>
          <a:r>
            <a:rPr lang="en-US" sz="4000" b="0" kern="1200" dirty="0">
              <a:solidFill>
                <a:schemeClr val="tx1"/>
              </a:solidFill>
            </a:rPr>
            <a:t>and</a:t>
          </a:r>
          <a:r>
            <a:rPr lang="en-US" sz="4000" b="1" kern="1200" dirty="0">
              <a:solidFill>
                <a:srgbClr val="A52439"/>
              </a:solidFill>
            </a:rPr>
            <a:t> audio editing software</a:t>
          </a:r>
        </a:p>
      </dsp:txBody>
      <dsp:txXfrm rot="10800000">
        <a:off x="2491225" y="2625789"/>
        <a:ext cx="5372738" cy="2021319"/>
      </dsp:txXfrm>
    </dsp:sp>
    <dsp:sp modelId="{14761EA7-ECB8-4991-B963-877E5FA7E5E4}">
      <dsp:nvSpPr>
        <dsp:cNvPr id="0" name=""/>
        <dsp:cNvSpPr/>
      </dsp:nvSpPr>
      <dsp:spPr>
        <a:xfrm>
          <a:off x="975236" y="2625789"/>
          <a:ext cx="2021319" cy="2021319"/>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a:ln>
          <a:noFill/>
        </a:ln>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96A3BE-5077-4D2D-AFB1-CA57B544687F}">
      <dsp:nvSpPr>
        <dsp:cNvPr id="0" name=""/>
        <dsp:cNvSpPr/>
      </dsp:nvSpPr>
      <dsp:spPr>
        <a:xfrm>
          <a:off x="0" y="528637"/>
          <a:ext cx="2762250" cy="1657349"/>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dirty="0"/>
            <a:t>Lifestyle applications</a:t>
          </a:r>
        </a:p>
      </dsp:txBody>
      <dsp:txXfrm>
        <a:off x="0" y="528637"/>
        <a:ext cx="2762250" cy="1657349"/>
      </dsp:txXfrm>
    </dsp:sp>
    <dsp:sp modelId="{16DD1E48-51A4-4511-87EE-85082826EFD6}">
      <dsp:nvSpPr>
        <dsp:cNvPr id="0" name=""/>
        <dsp:cNvSpPr/>
      </dsp:nvSpPr>
      <dsp:spPr>
        <a:xfrm>
          <a:off x="3038474" y="528637"/>
          <a:ext cx="2762250" cy="1657349"/>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dirty="0"/>
            <a:t>Medical applications</a:t>
          </a:r>
        </a:p>
      </dsp:txBody>
      <dsp:txXfrm>
        <a:off x="3038474" y="528637"/>
        <a:ext cx="2762250" cy="1657349"/>
      </dsp:txXfrm>
    </dsp:sp>
    <dsp:sp modelId="{8C925E7C-4684-4EA1-AA51-8DB6B0E3934F}">
      <dsp:nvSpPr>
        <dsp:cNvPr id="0" name=""/>
        <dsp:cNvSpPr/>
      </dsp:nvSpPr>
      <dsp:spPr>
        <a:xfrm>
          <a:off x="6076950" y="528637"/>
          <a:ext cx="2762250" cy="1657349"/>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dirty="0"/>
            <a:t>Entertainment applications</a:t>
          </a:r>
        </a:p>
      </dsp:txBody>
      <dsp:txXfrm>
        <a:off x="6076950" y="528637"/>
        <a:ext cx="2762250" cy="1657349"/>
      </dsp:txXfrm>
    </dsp:sp>
    <dsp:sp modelId="{F79AECDC-E99D-4315-95FC-3B3909609C63}">
      <dsp:nvSpPr>
        <dsp:cNvPr id="0" name=""/>
        <dsp:cNvSpPr/>
      </dsp:nvSpPr>
      <dsp:spPr>
        <a:xfrm>
          <a:off x="1519237" y="2462212"/>
          <a:ext cx="2762250" cy="1657349"/>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dirty="0"/>
            <a:t>Convenience applications</a:t>
          </a:r>
        </a:p>
      </dsp:txBody>
      <dsp:txXfrm>
        <a:off x="1519237" y="2462212"/>
        <a:ext cx="2762250" cy="1657349"/>
      </dsp:txXfrm>
    </dsp:sp>
    <dsp:sp modelId="{4509C487-839D-49EB-AFF0-00CA6C3FFD6E}">
      <dsp:nvSpPr>
        <dsp:cNvPr id="0" name=""/>
        <dsp:cNvSpPr/>
      </dsp:nvSpPr>
      <dsp:spPr>
        <a:xfrm>
          <a:off x="4557712" y="2462212"/>
          <a:ext cx="2762250" cy="1657349"/>
        </a:xfrm>
        <a:prstGeom prst="rect">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dirty="0"/>
            <a:t>Education applications</a:t>
          </a:r>
        </a:p>
      </dsp:txBody>
      <dsp:txXfrm>
        <a:off x="4557712" y="2462212"/>
        <a:ext cx="2762250" cy="1657349"/>
      </dsp:txXfrm>
    </dsp:sp>
  </dsp:spTree>
</dsp:drawing>
</file>

<file path=ppt/diagrams/layout1.xml><?xml version="1.0" encoding="utf-8"?>
<dgm:layoutDef xmlns:dgm="http://schemas.openxmlformats.org/drawingml/2006/diagram" xmlns:a="http://schemas.openxmlformats.org/drawingml/2006/main" uniqueId="urn:microsoft.com/office/officeart/2005/8/layout/default#11">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26">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16">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default#27">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19">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10">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15">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default#4">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3#3">
  <dgm:title val=""/>
  <dgm:desc val=""/>
  <dgm:catLst>
    <dgm:cat type="list" pri="14000"/>
    <dgm:cat type="convert" pri="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3#4">
  <dgm:title val=""/>
  <dgm:desc val=""/>
  <dgm:catLst>
    <dgm:cat type="list" pri="14000"/>
    <dgm:cat type="convert" pri="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5">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gif>
</file>

<file path=ppt/media/image11.gif>
</file>

<file path=ppt/media/image12.gif>
</file>

<file path=ppt/media/image13.gif>
</file>

<file path=ppt/media/image14.gif>
</file>

<file path=ppt/media/image15.gif>
</file>

<file path=ppt/media/image16.gif>
</file>

<file path=ppt/media/image17.gif>
</file>

<file path=ppt/media/image18.gif>
</file>

<file path=ppt/media/image19.gif>
</file>

<file path=ppt/media/image2.gif>
</file>

<file path=ppt/media/image20.gif>
</file>

<file path=ppt/media/image21.gif>
</file>

<file path=ppt/media/image22.gif>
</file>

<file path=ppt/media/image23.gif>
</file>

<file path=ppt/media/image24.gif>
</file>

<file path=ppt/media/image25.gif>
</file>

<file path=ppt/media/image26.gif>
</file>

<file path=ppt/media/image27.gif>
</file>

<file path=ppt/media/image28.gif>
</file>

<file path=ppt/media/image29.gif>
</file>

<file path=ppt/media/image3.gif>
</file>

<file path=ppt/media/image30.gif>
</file>

<file path=ppt/media/image31.gif>
</file>

<file path=ppt/media/image4.gif>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91ACEF-6E31-49EA-9B4B-336BC171E6AE}" type="datetimeFigureOut">
              <a:rPr lang="en-US" smtClean="0"/>
              <a:pPr/>
              <a:t>10/9/2018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C881F64-38B6-442F-BAD6-2D03BCFD5B11}" type="slidenum">
              <a:rPr lang="en-US" smtClean="0"/>
              <a:pPr/>
              <a:t>‹#›</a:t>
            </a:fld>
            <a:endParaRPr lang="en-US"/>
          </a:p>
        </p:txBody>
      </p:sp>
    </p:spTree>
    <p:extLst>
      <p:ext uri="{BB962C8B-B14F-4D97-AF65-F5344CB8AC3E}">
        <p14:creationId xmlns:p14="http://schemas.microsoft.com/office/powerpoint/2010/main" val="15003003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1</a:t>
            </a:fld>
            <a:endParaRPr lang="en-US"/>
          </a:p>
        </p:txBody>
      </p:sp>
    </p:spTree>
    <p:extLst>
      <p:ext uri="{BB962C8B-B14F-4D97-AF65-F5344CB8AC3E}">
        <p14:creationId xmlns:p14="http://schemas.microsoft.com/office/powerpoint/2010/main" val="1957167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23</a:t>
            </a:fld>
            <a:endParaRPr lang="en-US"/>
          </a:p>
        </p:txBody>
      </p:sp>
    </p:spTree>
    <p:extLst>
      <p:ext uri="{BB962C8B-B14F-4D97-AF65-F5344CB8AC3E}">
        <p14:creationId xmlns:p14="http://schemas.microsoft.com/office/powerpoint/2010/main" val="6552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24</a:t>
            </a:fld>
            <a:endParaRPr lang="en-US"/>
          </a:p>
        </p:txBody>
      </p:sp>
    </p:spTree>
    <p:extLst>
      <p:ext uri="{BB962C8B-B14F-4D97-AF65-F5344CB8AC3E}">
        <p14:creationId xmlns:p14="http://schemas.microsoft.com/office/powerpoint/2010/main" val="2936145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25</a:t>
            </a:fld>
            <a:endParaRPr lang="en-US"/>
          </a:p>
        </p:txBody>
      </p:sp>
    </p:spTree>
    <p:extLst>
      <p:ext uri="{BB962C8B-B14F-4D97-AF65-F5344CB8AC3E}">
        <p14:creationId xmlns:p14="http://schemas.microsoft.com/office/powerpoint/2010/main" val="18282009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28</a:t>
            </a:fld>
            <a:endParaRPr lang="en-US"/>
          </a:p>
        </p:txBody>
      </p:sp>
    </p:spTree>
    <p:extLst>
      <p:ext uri="{BB962C8B-B14F-4D97-AF65-F5344CB8AC3E}">
        <p14:creationId xmlns:p14="http://schemas.microsoft.com/office/powerpoint/2010/main" val="32775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41</a:t>
            </a:fld>
            <a:endParaRPr lang="en-US"/>
          </a:p>
        </p:txBody>
      </p:sp>
    </p:spTree>
    <p:extLst>
      <p:ext uri="{BB962C8B-B14F-4D97-AF65-F5344CB8AC3E}">
        <p14:creationId xmlns:p14="http://schemas.microsoft.com/office/powerpoint/2010/main" val="19737882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42</a:t>
            </a:fld>
            <a:endParaRPr lang="en-US"/>
          </a:p>
        </p:txBody>
      </p:sp>
    </p:spTree>
    <p:extLst>
      <p:ext uri="{BB962C8B-B14F-4D97-AF65-F5344CB8AC3E}">
        <p14:creationId xmlns:p14="http://schemas.microsoft.com/office/powerpoint/2010/main" val="3272869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2</a:t>
            </a:fld>
            <a:endParaRPr lang="en-US"/>
          </a:p>
        </p:txBody>
      </p:sp>
    </p:spTree>
    <p:extLst>
      <p:ext uri="{BB962C8B-B14F-4D97-AF65-F5344CB8AC3E}">
        <p14:creationId xmlns:p14="http://schemas.microsoft.com/office/powerpoint/2010/main" val="39591857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3</a:t>
            </a:fld>
            <a:endParaRPr lang="en-US"/>
          </a:p>
        </p:txBody>
      </p:sp>
    </p:spTree>
    <p:extLst>
      <p:ext uri="{BB962C8B-B14F-4D97-AF65-F5344CB8AC3E}">
        <p14:creationId xmlns:p14="http://schemas.microsoft.com/office/powerpoint/2010/main" val="27940611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10</a:t>
            </a:fld>
            <a:endParaRPr lang="en-US"/>
          </a:p>
        </p:txBody>
      </p:sp>
    </p:spTree>
    <p:extLst>
      <p:ext uri="{BB962C8B-B14F-4D97-AF65-F5344CB8AC3E}">
        <p14:creationId xmlns:p14="http://schemas.microsoft.com/office/powerpoint/2010/main" val="38079766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11</a:t>
            </a:fld>
            <a:endParaRPr lang="en-US"/>
          </a:p>
        </p:txBody>
      </p:sp>
    </p:spTree>
    <p:extLst>
      <p:ext uri="{BB962C8B-B14F-4D97-AF65-F5344CB8AC3E}">
        <p14:creationId xmlns:p14="http://schemas.microsoft.com/office/powerpoint/2010/main" val="3059571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12</a:t>
            </a:fld>
            <a:endParaRPr lang="en-US"/>
          </a:p>
        </p:txBody>
      </p:sp>
    </p:spTree>
    <p:extLst>
      <p:ext uri="{BB962C8B-B14F-4D97-AF65-F5344CB8AC3E}">
        <p14:creationId xmlns:p14="http://schemas.microsoft.com/office/powerpoint/2010/main" val="1464757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13</a:t>
            </a:fld>
            <a:endParaRPr lang="en-US"/>
          </a:p>
        </p:txBody>
      </p:sp>
    </p:spTree>
    <p:extLst>
      <p:ext uri="{BB962C8B-B14F-4D97-AF65-F5344CB8AC3E}">
        <p14:creationId xmlns:p14="http://schemas.microsoft.com/office/powerpoint/2010/main" val="23042079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14</a:t>
            </a:fld>
            <a:endParaRPr lang="en-US"/>
          </a:p>
        </p:txBody>
      </p:sp>
    </p:spTree>
    <p:extLst>
      <p:ext uri="{BB962C8B-B14F-4D97-AF65-F5344CB8AC3E}">
        <p14:creationId xmlns:p14="http://schemas.microsoft.com/office/powerpoint/2010/main" val="26313970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C881F64-38B6-442F-BAD6-2D03BCFD5B11}" type="slidenum">
              <a:rPr lang="en-US" smtClean="0"/>
              <a:pPr/>
              <a:t>16</a:t>
            </a:fld>
            <a:endParaRPr lang="en-US"/>
          </a:p>
        </p:txBody>
      </p:sp>
    </p:spTree>
    <p:extLst>
      <p:ext uri="{BB962C8B-B14F-4D97-AF65-F5344CB8AC3E}">
        <p14:creationId xmlns:p14="http://schemas.microsoft.com/office/powerpoint/2010/main" val="4150596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1" y="4332869"/>
            <a:ext cx="4343400" cy="1384995"/>
          </a:xfrm>
          <a:prstGeom prst="rect">
            <a:avLst/>
          </a:prstGeom>
        </p:spPr>
        <p:txBody>
          <a:bodyPr wrap="square">
            <a:spAutoFit/>
          </a:bodyPr>
          <a:lstStyle/>
          <a:p>
            <a:pPr algn="ctr"/>
            <a:r>
              <a:rPr lang="en-US" sz="3200" dirty="0">
                <a:latin typeface="Arial Black" pitchFamily="34" charset="0"/>
              </a:rPr>
              <a:t>Chapter 4</a:t>
            </a:r>
          </a:p>
          <a:p>
            <a:pPr algn="ctr"/>
            <a:endParaRPr lang="en-US" sz="2400" dirty="0">
              <a:latin typeface="Arial Black" pitchFamily="34" charset="0"/>
            </a:endParaRPr>
          </a:p>
          <a:p>
            <a:pPr algn="ctr"/>
            <a:r>
              <a:rPr lang="en-US" sz="2800" dirty="0">
                <a:latin typeface="Arial Black" pitchFamily="34" charset="0"/>
              </a:rPr>
              <a:t>Programs</a:t>
            </a:r>
            <a:r>
              <a:rPr lang="en-US" sz="2800" baseline="0" dirty="0">
                <a:latin typeface="Arial Black" pitchFamily="34" charset="0"/>
              </a:rPr>
              <a:t> and Apps</a:t>
            </a:r>
            <a:endParaRPr lang="en-US" sz="2800" dirty="0">
              <a:latin typeface="Arial Black" pitchFamily="34" charset="0"/>
            </a:endParaRPr>
          </a:p>
        </p:txBody>
      </p:sp>
      <p:sp>
        <p:nvSpPr>
          <p:cNvPr id="8" name="Rectangle 7"/>
          <p:cNvSpPr/>
          <p:nvPr userDrawn="1"/>
        </p:nvSpPr>
        <p:spPr>
          <a:xfrm>
            <a:off x="-4878" y="0"/>
            <a:ext cx="9148877" cy="3124200"/>
          </a:xfrm>
          <a:prstGeom prst="rect">
            <a:avLst/>
          </a:prstGeom>
          <a:solidFill>
            <a:srgbClr val="A52439"/>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76200" y="954396"/>
            <a:ext cx="8991600" cy="1015663"/>
          </a:xfrm>
          <a:prstGeom prst="rect">
            <a:avLst/>
          </a:prstGeom>
        </p:spPr>
        <p:txBody>
          <a:bodyPr wrap="square">
            <a:spAutoFit/>
          </a:bodyPr>
          <a:lstStyle/>
          <a:p>
            <a:pPr algn="ctr"/>
            <a:r>
              <a:rPr lang="en-US" sz="4000" dirty="0">
                <a:solidFill>
                  <a:schemeClr val="bg2">
                    <a:lumMod val="90000"/>
                  </a:schemeClr>
                </a:solidFill>
                <a:latin typeface="Arial Black" pitchFamily="34" charset="0"/>
              </a:rPr>
              <a:t>Discovering Computers 2016</a:t>
            </a:r>
          </a:p>
          <a:p>
            <a:pPr algn="ctr"/>
            <a:r>
              <a:rPr lang="en-US" sz="2000" b="0" i="0" dirty="0">
                <a:solidFill>
                  <a:schemeClr val="bg2">
                    <a:lumMod val="90000"/>
                  </a:schemeClr>
                </a:solidFill>
                <a:latin typeface="Arial Black" pitchFamily="34" charset="0"/>
              </a:rPr>
              <a:t>Tools, Apps, Devices, and the Impact of Technology</a:t>
            </a: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343400" y="3733800"/>
            <a:ext cx="4800600" cy="2583135"/>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2743200" y="6356350"/>
            <a:ext cx="3810000" cy="365125"/>
          </a:xfrm>
          <a:prstGeom prst="rect">
            <a:avLst/>
          </a:prstGeom>
        </p:spPr>
        <p:txBody>
          <a:bodyPr/>
          <a:lstStyle/>
          <a:p>
            <a:r>
              <a:rPr lang="en-US"/>
              <a:t>© 2016 Cengage Learning®. May not be scanned, copied or duplicated, or posted to a publicly accessible website, in whole or in part.</a:t>
            </a:r>
          </a:p>
        </p:txBody>
      </p:sp>
      <p:sp>
        <p:nvSpPr>
          <p:cNvPr id="6" name="Slide Number Placeholder 5"/>
          <p:cNvSpPr>
            <a:spLocks noGrp="1"/>
          </p:cNvSpPr>
          <p:nvPr>
            <p:ph type="sldNum" sz="quarter" idx="12"/>
          </p:nvPr>
        </p:nvSpPr>
        <p:spPr>
          <a:xfrm>
            <a:off x="8534400" y="6248400"/>
            <a:ext cx="609600" cy="609600"/>
          </a:xfrm>
          <a:prstGeom prst="rect">
            <a:avLst/>
          </a:prstGeom>
        </p:spPr>
        <p:txBody>
          <a:bodyPr/>
          <a:lstStyle/>
          <a:p>
            <a:fld id="{E1920792-1FFE-4123-96E7-9B6DC9FF0B0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2743200" y="6356350"/>
            <a:ext cx="3810000" cy="365125"/>
          </a:xfrm>
          <a:prstGeom prst="rect">
            <a:avLst/>
          </a:prstGeom>
        </p:spPr>
        <p:txBody>
          <a:bodyPr/>
          <a:lstStyle/>
          <a:p>
            <a:r>
              <a:rPr lang="en-US"/>
              <a:t>© 2016 Cengage Learning®. May not be scanned, copied or duplicated, or posted to a publicly accessible website, in whole or in part.</a:t>
            </a:r>
          </a:p>
        </p:txBody>
      </p:sp>
      <p:sp>
        <p:nvSpPr>
          <p:cNvPr id="6" name="Slide Number Placeholder 5"/>
          <p:cNvSpPr>
            <a:spLocks noGrp="1"/>
          </p:cNvSpPr>
          <p:nvPr>
            <p:ph type="sldNum" sz="quarter" idx="12"/>
          </p:nvPr>
        </p:nvSpPr>
        <p:spPr>
          <a:xfrm>
            <a:off x="8534400" y="6248400"/>
            <a:ext cx="609600" cy="609600"/>
          </a:xfrm>
          <a:prstGeom prst="rect">
            <a:avLst/>
          </a:prstGeom>
        </p:spPr>
        <p:txBody>
          <a:bodyPr/>
          <a:lstStyle/>
          <a:p>
            <a:fld id="{E1920792-1FFE-4123-96E7-9B6DC9FF0B0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52400" y="1600200"/>
            <a:ext cx="8839200" cy="464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a:xfrm>
            <a:off x="2743200" y="6324600"/>
            <a:ext cx="3810000" cy="457200"/>
          </a:xfrm>
          <a:prstGeom prst="rect">
            <a:avLst/>
          </a:prstGeom>
        </p:spPr>
        <p:txBody>
          <a:bodyPr/>
          <a:lstStyle/>
          <a:p>
            <a:r>
              <a:rPr lang="en-US"/>
              <a:t>© 2016 Cengage Learning®. May not be scanned, copied or duplicated, or posted to a publicly accessible website, in whole or in part.</a:t>
            </a:r>
            <a:endParaRPr lang="en-US" dirty="0"/>
          </a:p>
        </p:txBody>
      </p:sp>
      <p:sp>
        <p:nvSpPr>
          <p:cNvPr id="8" name="Text Placeholder 7"/>
          <p:cNvSpPr>
            <a:spLocks noGrp="1"/>
          </p:cNvSpPr>
          <p:nvPr>
            <p:ph type="body" sz="quarter" idx="13" hasCustomPrompt="1"/>
          </p:nvPr>
        </p:nvSpPr>
        <p:spPr>
          <a:xfrm>
            <a:off x="152400" y="6400800"/>
            <a:ext cx="1676400" cy="457200"/>
          </a:xfrm>
        </p:spPr>
        <p:txBody>
          <a:bodyPr>
            <a:normAutofit/>
          </a:bodyPr>
          <a:lstStyle>
            <a:lvl1pPr>
              <a:buNone/>
              <a:defRPr sz="1200"/>
            </a:lvl1pPr>
          </a:lstStyle>
          <a:p>
            <a:pPr lvl="0"/>
            <a:r>
              <a:rPr lang="en-US" dirty="0"/>
              <a:t>Page </a:t>
            </a:r>
          </a:p>
        </p:txBody>
      </p:sp>
      <p:sp>
        <p:nvSpPr>
          <p:cNvPr id="7" name="Rectangle 6"/>
          <p:cNvSpPr/>
          <p:nvPr userDrawn="1"/>
        </p:nvSpPr>
        <p:spPr>
          <a:xfrm>
            <a:off x="8534400" y="6248400"/>
            <a:ext cx="609600" cy="609600"/>
          </a:xfrm>
          <a:prstGeom prst="rect">
            <a:avLst/>
          </a:prstGeom>
          <a:solidFill>
            <a:srgbClr val="A52439"/>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5"/>
          <p:cNvSpPr>
            <a:spLocks noGrp="1"/>
          </p:cNvSpPr>
          <p:nvPr>
            <p:ph type="sldNum" sz="quarter" idx="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2743200" y="6356350"/>
            <a:ext cx="3810000" cy="365125"/>
          </a:xfrm>
          <a:prstGeom prst="rect">
            <a:avLst/>
          </a:prstGeom>
        </p:spPr>
        <p:txBody>
          <a:bodyPr/>
          <a:lstStyle/>
          <a:p>
            <a:r>
              <a:rPr lang="en-US"/>
              <a:t>© 2016 Cengage Learning®. May not be scanned, copied or duplicated, or posted to a publicly accessible website, in whole or in part.</a:t>
            </a:r>
          </a:p>
        </p:txBody>
      </p:sp>
      <p:sp>
        <p:nvSpPr>
          <p:cNvPr id="7" name="Rectangle 6"/>
          <p:cNvSpPr/>
          <p:nvPr userDrawn="1"/>
        </p:nvSpPr>
        <p:spPr>
          <a:xfrm>
            <a:off x="8534400" y="6248400"/>
            <a:ext cx="609600" cy="609600"/>
          </a:xfrm>
          <a:prstGeom prst="rect">
            <a:avLst/>
          </a:prstGeom>
          <a:solidFill>
            <a:srgbClr val="A52439"/>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5"/>
          <p:cNvSpPr>
            <a:spLocks noGrp="1"/>
          </p:cNvSpPr>
          <p:nvPr>
            <p:ph type="sldNum" sz="quarter" idx="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a:xfrm>
            <a:off x="2743200" y="6400800"/>
            <a:ext cx="3810000" cy="457200"/>
          </a:xfrm>
          <a:prstGeom prst="rect">
            <a:avLst/>
          </a:prstGeom>
        </p:spPr>
        <p:txBody>
          <a:bodyPr/>
          <a:lstStyle/>
          <a:p>
            <a:r>
              <a:rPr lang="en-US"/>
              <a:t>© 2016 Cengage Learning®. May not be scanned, copied or duplicated, or posted to a publicly accessible website, in whole or in part.</a:t>
            </a:r>
            <a:endParaRPr lang="en-US" dirty="0"/>
          </a:p>
        </p:txBody>
      </p:sp>
      <p:sp>
        <p:nvSpPr>
          <p:cNvPr id="8" name="Text Placeholder 7"/>
          <p:cNvSpPr>
            <a:spLocks noGrp="1"/>
          </p:cNvSpPr>
          <p:nvPr>
            <p:ph type="body" sz="quarter" idx="13" hasCustomPrompt="1"/>
          </p:nvPr>
        </p:nvSpPr>
        <p:spPr>
          <a:xfrm>
            <a:off x="152400" y="6400800"/>
            <a:ext cx="1676400" cy="457200"/>
          </a:xfrm>
        </p:spPr>
        <p:txBody>
          <a:bodyPr>
            <a:normAutofit/>
          </a:bodyPr>
          <a:lstStyle>
            <a:lvl1pPr>
              <a:buNone/>
              <a:defRPr sz="1200"/>
            </a:lvl1pPr>
          </a:lstStyle>
          <a:p>
            <a:pPr lvl="0"/>
            <a:r>
              <a:rPr lang="en-US" dirty="0"/>
              <a:t>Page </a:t>
            </a:r>
          </a:p>
        </p:txBody>
      </p:sp>
      <p:sp>
        <p:nvSpPr>
          <p:cNvPr id="9" name="Rectangle 8"/>
          <p:cNvSpPr/>
          <p:nvPr userDrawn="1"/>
        </p:nvSpPr>
        <p:spPr>
          <a:xfrm>
            <a:off x="8534400" y="6248400"/>
            <a:ext cx="609600" cy="609600"/>
          </a:xfrm>
          <a:prstGeom prst="rect">
            <a:avLst/>
          </a:prstGeom>
          <a:solidFill>
            <a:srgbClr val="A52439"/>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laceholder 5"/>
          <p:cNvSpPr>
            <a:spLocks noGrp="1"/>
          </p:cNvSpPr>
          <p:nvPr>
            <p:ph type="sldNum" sz="quarter" idx="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a:xfrm>
            <a:off x="2743200" y="6400800"/>
            <a:ext cx="3810000" cy="457200"/>
          </a:xfrm>
          <a:prstGeom prst="rect">
            <a:avLst/>
          </a:prstGeom>
        </p:spPr>
        <p:txBody>
          <a:bodyPr/>
          <a:lstStyle/>
          <a:p>
            <a:r>
              <a:rPr lang="en-US"/>
              <a:t>© 2016 Cengage Learning®. May not be scanned, copied or duplicated, or posted to a publicly accessible website, in whole or in part.</a:t>
            </a:r>
          </a:p>
        </p:txBody>
      </p:sp>
      <p:sp>
        <p:nvSpPr>
          <p:cNvPr id="10" name="Text Placeholder 7"/>
          <p:cNvSpPr>
            <a:spLocks noGrp="1"/>
          </p:cNvSpPr>
          <p:nvPr>
            <p:ph type="body" sz="quarter" idx="13" hasCustomPrompt="1"/>
          </p:nvPr>
        </p:nvSpPr>
        <p:spPr>
          <a:xfrm>
            <a:off x="152400" y="6400800"/>
            <a:ext cx="1676400" cy="457200"/>
          </a:xfrm>
        </p:spPr>
        <p:txBody>
          <a:bodyPr>
            <a:normAutofit/>
          </a:bodyPr>
          <a:lstStyle>
            <a:lvl1pPr>
              <a:buNone/>
              <a:defRPr sz="1200"/>
            </a:lvl1pPr>
          </a:lstStyle>
          <a:p>
            <a:pPr lvl="0"/>
            <a:r>
              <a:rPr lang="en-US" dirty="0"/>
              <a:t>Page </a:t>
            </a:r>
          </a:p>
        </p:txBody>
      </p:sp>
      <p:sp>
        <p:nvSpPr>
          <p:cNvPr id="11" name="Rectangle 10"/>
          <p:cNvSpPr/>
          <p:nvPr userDrawn="1"/>
        </p:nvSpPr>
        <p:spPr>
          <a:xfrm>
            <a:off x="8534400" y="6248400"/>
            <a:ext cx="609600" cy="609600"/>
          </a:xfrm>
          <a:prstGeom prst="rect">
            <a:avLst/>
          </a:prstGeom>
          <a:solidFill>
            <a:srgbClr val="A52439"/>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lide Number Placeholder 5"/>
          <p:cNvSpPr>
            <a:spLocks noGrp="1"/>
          </p:cNvSpPr>
          <p:nvPr>
            <p:ph type="sldNum" sz="quarter" idx="1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endParaRPr lang="en-US"/>
          </a:p>
        </p:txBody>
      </p:sp>
      <p:sp>
        <p:nvSpPr>
          <p:cNvPr id="4" name="Footer Placeholder 3"/>
          <p:cNvSpPr>
            <a:spLocks noGrp="1"/>
          </p:cNvSpPr>
          <p:nvPr>
            <p:ph type="ftr" sz="quarter" idx="11"/>
          </p:nvPr>
        </p:nvSpPr>
        <p:spPr>
          <a:xfrm>
            <a:off x="2743200" y="6356350"/>
            <a:ext cx="3810000" cy="365125"/>
          </a:xfrm>
          <a:prstGeom prst="rect">
            <a:avLst/>
          </a:prstGeom>
        </p:spPr>
        <p:txBody>
          <a:bodyPr/>
          <a:lstStyle/>
          <a:p>
            <a:r>
              <a:rPr lang="en-US"/>
              <a:t>© 2016 Cengage Learning®. May not be scanned, copied or duplicated, or posted to a publicly accessible website, in whole or in part.</a:t>
            </a:r>
          </a:p>
        </p:txBody>
      </p:sp>
      <p:sp>
        <p:nvSpPr>
          <p:cNvPr id="6" name="Rectangle 5"/>
          <p:cNvSpPr/>
          <p:nvPr userDrawn="1"/>
        </p:nvSpPr>
        <p:spPr>
          <a:xfrm>
            <a:off x="8534400" y="6248400"/>
            <a:ext cx="609600" cy="609600"/>
          </a:xfrm>
          <a:prstGeom prst="rect">
            <a:avLst/>
          </a:prstGeom>
          <a:solidFill>
            <a:srgbClr val="A52439"/>
          </a:solidFill>
          <a:ln>
            <a:noFill/>
          </a:ln>
          <a:effectLst>
            <a:outerShdw blurRad="76200" dir="13500000" sy="23000" kx="1200000" algn="b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5"/>
          <p:cNvSpPr>
            <a:spLocks noGrp="1"/>
          </p:cNvSpPr>
          <p:nvPr>
            <p:ph type="sldNum" sz="quarter" idx="4"/>
          </p:nvPr>
        </p:nvSpPr>
        <p:spPr>
          <a:xfrm>
            <a:off x="8534400" y="6248400"/>
            <a:ext cx="609600" cy="609600"/>
          </a:xfrm>
          <a:prstGeom prst="rect">
            <a:avLst/>
          </a:prstGeom>
        </p:spPr>
        <p:txBody>
          <a:bodyPr vert="horz" lIns="91440" tIns="45720" rIns="91440" bIns="45720" rtlCol="0" anchor="ctr"/>
          <a:lstStyle>
            <a:lvl1pPr algn="ctr">
              <a:defRPr sz="1200" b="1">
                <a:solidFill>
                  <a:srgbClr val="EEEBCA"/>
                </a:solidFill>
              </a:defRPr>
            </a:lvl1pPr>
          </a:lstStyle>
          <a:p>
            <a:fld id="{E1920792-1FFE-4123-96E7-9B6DC9FF0B06}"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endParaRPr lang="en-US"/>
          </a:p>
        </p:txBody>
      </p:sp>
      <p:sp>
        <p:nvSpPr>
          <p:cNvPr id="3" name="Footer Placeholder 2"/>
          <p:cNvSpPr>
            <a:spLocks noGrp="1"/>
          </p:cNvSpPr>
          <p:nvPr>
            <p:ph type="ftr" sz="quarter" idx="11"/>
          </p:nvPr>
        </p:nvSpPr>
        <p:spPr>
          <a:xfrm>
            <a:off x="2743200" y="6356350"/>
            <a:ext cx="3810000" cy="365125"/>
          </a:xfrm>
          <a:prstGeom prst="rect">
            <a:avLst/>
          </a:prstGeom>
        </p:spPr>
        <p:txBody>
          <a:bodyPr/>
          <a:lstStyle/>
          <a:p>
            <a:r>
              <a:rPr lang="en-US"/>
              <a:t>© 2016 Cengage Learning®. May not be scanned, copied or duplicated, or posted to a publicly accessible website, in whole or in part.</a:t>
            </a:r>
          </a:p>
        </p:txBody>
      </p:sp>
      <p:sp>
        <p:nvSpPr>
          <p:cNvPr id="4" name="Slide Number Placeholder 3"/>
          <p:cNvSpPr>
            <a:spLocks noGrp="1"/>
          </p:cNvSpPr>
          <p:nvPr>
            <p:ph type="sldNum" sz="quarter" idx="12"/>
          </p:nvPr>
        </p:nvSpPr>
        <p:spPr>
          <a:xfrm>
            <a:off x="8534400" y="6248400"/>
            <a:ext cx="609600" cy="609600"/>
          </a:xfrm>
          <a:prstGeom prst="rect">
            <a:avLst/>
          </a:prstGeom>
        </p:spPr>
        <p:txBody>
          <a:bodyPr/>
          <a:lstStyle/>
          <a:p>
            <a:fld id="{E1920792-1FFE-4123-96E7-9B6DC9FF0B0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2743200" y="6356350"/>
            <a:ext cx="3810000" cy="365125"/>
          </a:xfrm>
          <a:prstGeom prst="rect">
            <a:avLst/>
          </a:prstGeom>
        </p:spPr>
        <p:txBody>
          <a:bodyPr/>
          <a:lstStyle/>
          <a:p>
            <a:r>
              <a:rPr lang="en-US"/>
              <a:t>© 2016 Cengage Learning®. May not be scanned, copied or duplicated, or posted to a publicly accessible website, in whole or in part.</a:t>
            </a:r>
          </a:p>
        </p:txBody>
      </p:sp>
      <p:sp>
        <p:nvSpPr>
          <p:cNvPr id="7" name="Slide Number Placeholder 6"/>
          <p:cNvSpPr>
            <a:spLocks noGrp="1"/>
          </p:cNvSpPr>
          <p:nvPr>
            <p:ph type="sldNum" sz="quarter" idx="12"/>
          </p:nvPr>
        </p:nvSpPr>
        <p:spPr>
          <a:xfrm>
            <a:off x="8534400" y="6248400"/>
            <a:ext cx="609600" cy="609600"/>
          </a:xfrm>
          <a:prstGeom prst="rect">
            <a:avLst/>
          </a:prstGeom>
        </p:spPr>
        <p:txBody>
          <a:bodyPr/>
          <a:lstStyle/>
          <a:p>
            <a:fld id="{E1920792-1FFE-4123-96E7-9B6DC9FF0B0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2743200" y="6356350"/>
            <a:ext cx="3810000" cy="365125"/>
          </a:xfrm>
          <a:prstGeom prst="rect">
            <a:avLst/>
          </a:prstGeom>
        </p:spPr>
        <p:txBody>
          <a:bodyPr/>
          <a:lstStyle/>
          <a:p>
            <a:r>
              <a:rPr lang="en-US"/>
              <a:t>© 2016 Cengage Learning®. May not be scanned, copied or duplicated, or posted to a publicly accessible website, in whole or in part.</a:t>
            </a:r>
          </a:p>
        </p:txBody>
      </p:sp>
      <p:sp>
        <p:nvSpPr>
          <p:cNvPr id="7" name="Slide Number Placeholder 6"/>
          <p:cNvSpPr>
            <a:spLocks noGrp="1"/>
          </p:cNvSpPr>
          <p:nvPr>
            <p:ph type="sldNum" sz="quarter" idx="12"/>
          </p:nvPr>
        </p:nvSpPr>
        <p:spPr>
          <a:xfrm>
            <a:off x="8534400" y="6248400"/>
            <a:ext cx="609600" cy="609600"/>
          </a:xfrm>
          <a:prstGeom prst="rect">
            <a:avLst/>
          </a:prstGeom>
        </p:spPr>
        <p:txBody>
          <a:bodyPr/>
          <a:lstStyle/>
          <a:p>
            <a:fld id="{E1920792-1FFE-4123-96E7-9B6DC9FF0B0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5000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 y="152400"/>
            <a:ext cx="88392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52400" y="1600200"/>
            <a:ext cx="8839200" cy="46482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userDrawn="1"/>
        </p:nvSpPr>
        <p:spPr>
          <a:xfrm>
            <a:off x="0" y="1219200"/>
            <a:ext cx="9144000" cy="457200"/>
          </a:xfrm>
          <a:prstGeom prst="rect">
            <a:avLst/>
          </a:prstGeom>
          <a:gradFill flip="none" rotWithShape="1">
            <a:gsLst>
              <a:gs pos="0">
                <a:srgbClr val="A52439"/>
              </a:gs>
              <a:gs pos="64999">
                <a:srgbClr val="F0EBD5"/>
              </a:gs>
              <a:gs pos="100000">
                <a:srgbClr val="D1C39F"/>
              </a:gs>
            </a:gsLst>
            <a:lin ang="2700000" scaled="1"/>
            <a:tileRect/>
          </a:grad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ooter Placeholder 4"/>
          <p:cNvSpPr>
            <a:spLocks noGrp="1"/>
          </p:cNvSpPr>
          <p:nvPr>
            <p:ph type="ftr" sz="quarter" idx="3"/>
          </p:nvPr>
        </p:nvSpPr>
        <p:spPr>
          <a:xfrm>
            <a:off x="1981200" y="6370637"/>
            <a:ext cx="4724400" cy="365125"/>
          </a:xfrm>
          <a:prstGeom prst="rect">
            <a:avLst/>
          </a:prstGeom>
        </p:spPr>
        <p:txBody>
          <a:bodyPr vert="horz" lIns="91440" tIns="45720" rIns="91440" bIns="45720" rtlCol="0" anchor="ctr"/>
          <a:lstStyle>
            <a:lvl1pPr algn="ctr">
              <a:defRPr sz="1200">
                <a:solidFill>
                  <a:schemeClr val="tx1"/>
                </a:solidFill>
              </a:defRPr>
            </a:lvl1pPr>
          </a:lstStyle>
          <a:p>
            <a:r>
              <a:rPr lang="en-US"/>
              <a:t>© 2016 Cengage Learning®. May not be scanned, copied or duplicated, or posted to a publicly accessible website, in whole or in part.</a:t>
            </a:r>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hf hdr="0" dt="0"/>
  <p:txStyles>
    <p:titleStyle>
      <a:lvl1pPr algn="l" defTabSz="914400" rtl="0" eaLnBrk="1" latinLnBrk="0" hangingPunct="1">
        <a:spcBef>
          <a:spcPct val="0"/>
        </a:spcBef>
        <a:buNone/>
        <a:defRPr sz="4000" b="1" kern="1200">
          <a:solidFill>
            <a:schemeClr val="accent4">
              <a:lumMod val="75000"/>
            </a:schemeClr>
          </a:solidFill>
          <a:latin typeface="+mj-lt"/>
          <a:ea typeface="+mj-ea"/>
          <a:cs typeface="Arial" pitchFamily="34" charset="0"/>
        </a:defRPr>
      </a:lvl1pPr>
    </p:titleStyle>
    <p:bodyStyle>
      <a:lvl1pPr marL="342900" indent="-342900" algn="l" defTabSz="914400" rtl="0" eaLnBrk="1" latinLnBrk="0" hangingPunct="1">
        <a:spcBef>
          <a:spcPct val="20000"/>
        </a:spcBef>
        <a:buClr>
          <a:schemeClr val="accent4">
            <a:lumMod val="75000"/>
          </a:schemeClr>
        </a:buClr>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Clr>
          <a:schemeClr val="accent4">
            <a:lumMod val="75000"/>
          </a:schemeClr>
        </a:buClr>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Clr>
          <a:schemeClr val="accent4">
            <a:lumMod val="75000"/>
          </a:schemeClr>
        </a:buClr>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Clr>
          <a:schemeClr val="accent4">
            <a:lumMod val="75000"/>
          </a:schemeClr>
        </a:buClr>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Clr>
          <a:schemeClr val="accent4">
            <a:lumMod val="75000"/>
          </a:schemeClr>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34.xml.rels><?xml version="1.0" encoding="UTF-8" standalone="yes"?>
<Relationships xmlns="http://schemas.openxmlformats.org/package/2006/relationships"><Relationship Id="rId2" Type="http://schemas.openxmlformats.org/officeDocument/2006/relationships/image" Target="../media/image26.gi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29.gi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0.gi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1.gif"/><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30565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sz="half" idx="1"/>
          </p:nvPr>
        </p:nvSpPr>
        <p:spPr/>
        <p:txBody>
          <a:bodyPr>
            <a:normAutofit/>
          </a:bodyPr>
          <a:lstStyle/>
          <a:p>
            <a:r>
              <a:rPr lang="en-US" b="1" dirty="0">
                <a:solidFill>
                  <a:srgbClr val="A52439"/>
                </a:solidFill>
              </a:rPr>
              <a:t>Word processing software</a:t>
            </a:r>
            <a:r>
              <a:rPr lang="en-US" dirty="0">
                <a:solidFill>
                  <a:srgbClr val="A52439"/>
                </a:solidFill>
              </a:rPr>
              <a:t> </a:t>
            </a:r>
            <a:r>
              <a:rPr lang="en-US" dirty="0"/>
              <a:t>allows users to create and manipulate documents</a:t>
            </a:r>
          </a:p>
          <a:p>
            <a:r>
              <a:rPr lang="en-US" dirty="0"/>
              <a:t>A major advantage of using word processing software is that it enables users to change their written words easily</a:t>
            </a:r>
            <a:endParaRPr lang="en-US" b="1"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10</a:t>
            </a:fld>
            <a:endParaRPr lang="en-US"/>
          </a:p>
        </p:txBody>
      </p:sp>
      <p:sp>
        <p:nvSpPr>
          <p:cNvPr id="9" name="Text Placeholder 8"/>
          <p:cNvSpPr>
            <a:spLocks noGrp="1"/>
          </p:cNvSpPr>
          <p:nvPr>
            <p:ph type="body" sz="quarter" idx="13"/>
          </p:nvPr>
        </p:nvSpPr>
        <p:spPr/>
        <p:txBody>
          <a:bodyPr>
            <a:normAutofit lnSpcReduction="10000"/>
          </a:bodyPr>
          <a:lstStyle/>
          <a:p>
            <a:r>
              <a:rPr lang="en-US" dirty="0"/>
              <a:t>Page 167</a:t>
            </a:r>
          </a:p>
          <a:p>
            <a:r>
              <a:rPr lang="en-US" dirty="0"/>
              <a:t>Figure 4-5</a:t>
            </a:r>
          </a:p>
        </p:txBody>
      </p:sp>
      <p:sp>
        <p:nvSpPr>
          <p:cNvPr id="6" name="Footer Placeholder 5"/>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pic>
        <p:nvPicPr>
          <p:cNvPr id="8" name="Content Placeholder 7"/>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648200" y="1922227"/>
            <a:ext cx="4038600" cy="3881908"/>
          </a:xfrm>
        </p:spPr>
      </p:pic>
    </p:spTree>
    <p:extLst>
      <p:ext uri="{BB962C8B-B14F-4D97-AF65-F5344CB8AC3E}">
        <p14:creationId xmlns:p14="http://schemas.microsoft.com/office/powerpoint/2010/main" val="1643673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sz="half" idx="1"/>
          </p:nvPr>
        </p:nvSpPr>
        <p:spPr/>
        <p:txBody>
          <a:bodyPr/>
          <a:lstStyle/>
          <a:p>
            <a:r>
              <a:rPr lang="en-US" b="1" dirty="0">
                <a:solidFill>
                  <a:srgbClr val="A52439"/>
                </a:solidFill>
              </a:rPr>
              <a:t>Presentation software</a:t>
            </a:r>
            <a:r>
              <a:rPr lang="en-US" dirty="0">
                <a:solidFill>
                  <a:srgbClr val="A52439"/>
                </a:solidFill>
              </a:rPr>
              <a:t> </a:t>
            </a:r>
            <a:r>
              <a:rPr lang="en-US" dirty="0"/>
              <a:t>allows users to create visual aids for presentations to communicate ideas, messages, and other information to a group</a:t>
            </a:r>
            <a:endParaRPr lang="en-US" b="1" dirty="0"/>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11</a:t>
            </a:fld>
            <a:endParaRPr lang="en-US"/>
          </a:p>
        </p:txBody>
      </p:sp>
      <p:sp>
        <p:nvSpPr>
          <p:cNvPr id="8" name="Text Placeholder 7"/>
          <p:cNvSpPr>
            <a:spLocks noGrp="1"/>
          </p:cNvSpPr>
          <p:nvPr>
            <p:ph type="body" sz="quarter" idx="13"/>
          </p:nvPr>
        </p:nvSpPr>
        <p:spPr>
          <a:xfrm>
            <a:off x="152400" y="6400800"/>
            <a:ext cx="1676400" cy="457200"/>
          </a:xfrm>
        </p:spPr>
        <p:txBody>
          <a:bodyPr>
            <a:normAutofit fontScale="92500" lnSpcReduction="10000"/>
          </a:bodyPr>
          <a:lstStyle/>
          <a:p>
            <a:r>
              <a:rPr lang="en-US" dirty="0"/>
              <a:t>Page 168</a:t>
            </a:r>
          </a:p>
          <a:p>
            <a:r>
              <a:rPr lang="en-US" dirty="0"/>
              <a:t>Figure 4-6</a:t>
            </a:r>
          </a:p>
        </p:txBody>
      </p:sp>
      <p:pic>
        <p:nvPicPr>
          <p:cNvPr id="9" name="Content Placeholder 8"/>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854241" y="1600200"/>
            <a:ext cx="1626517" cy="4525963"/>
          </a:xfrm>
        </p:spPr>
      </p:pic>
    </p:spTree>
    <p:extLst>
      <p:ext uri="{BB962C8B-B14F-4D97-AF65-F5344CB8AC3E}">
        <p14:creationId xmlns:p14="http://schemas.microsoft.com/office/powerpoint/2010/main" val="117419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normAutofit/>
          </a:bodyPr>
          <a:lstStyle/>
          <a:p>
            <a:r>
              <a:rPr lang="en-US" sz="2800" b="1" dirty="0">
                <a:solidFill>
                  <a:srgbClr val="A52439"/>
                </a:solidFill>
              </a:rPr>
              <a:t>Spreadsheet software</a:t>
            </a:r>
            <a:r>
              <a:rPr lang="en-US" sz="2800" dirty="0">
                <a:solidFill>
                  <a:srgbClr val="A52439"/>
                </a:solidFill>
              </a:rPr>
              <a:t> </a:t>
            </a:r>
            <a:r>
              <a:rPr lang="en-US" sz="2800" dirty="0"/>
              <a:t>allows users to organize data in columns and rows and perform calculations on the data</a:t>
            </a:r>
            <a:endParaRPr lang="en-US" sz="2800" b="1"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12</a:t>
            </a:fld>
            <a:endParaRPr lang="en-US"/>
          </a:p>
        </p:txBody>
      </p:sp>
      <p:sp>
        <p:nvSpPr>
          <p:cNvPr id="6" name="Text Placeholder 5"/>
          <p:cNvSpPr>
            <a:spLocks noGrp="1"/>
          </p:cNvSpPr>
          <p:nvPr>
            <p:ph type="body" sz="quarter" idx="13"/>
          </p:nvPr>
        </p:nvSpPr>
        <p:spPr/>
        <p:txBody>
          <a:bodyPr>
            <a:normAutofit lnSpcReduction="10000"/>
          </a:bodyPr>
          <a:lstStyle/>
          <a:p>
            <a:r>
              <a:rPr lang="en-US" dirty="0"/>
              <a:t>Pages 168 - 169 </a:t>
            </a:r>
          </a:p>
          <a:p>
            <a:r>
              <a:rPr lang="en-US" dirty="0"/>
              <a:t>Figure 4-7</a:t>
            </a:r>
          </a:p>
        </p:txBody>
      </p:sp>
      <p:sp>
        <p:nvSpPr>
          <p:cNvPr id="7" name="Footer Placeholder 6"/>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7750" y="2662014"/>
            <a:ext cx="7200900" cy="3586386"/>
          </a:xfrm>
          <a:prstGeom prst="rect">
            <a:avLst/>
          </a:prstGeom>
        </p:spPr>
      </p:pic>
    </p:spTree>
    <p:extLst>
      <p:ext uri="{BB962C8B-B14F-4D97-AF65-F5344CB8AC3E}">
        <p14:creationId xmlns:p14="http://schemas.microsoft.com/office/powerpoint/2010/main" val="3400857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normAutofit/>
          </a:bodyPr>
          <a:lstStyle/>
          <a:p>
            <a:r>
              <a:rPr lang="en-US" sz="2800" dirty="0"/>
              <a:t>A </a:t>
            </a:r>
            <a:r>
              <a:rPr lang="en-US" sz="2800" b="1" dirty="0">
                <a:solidFill>
                  <a:srgbClr val="A52439"/>
                </a:solidFill>
              </a:rPr>
              <a:t>database</a:t>
            </a:r>
            <a:r>
              <a:rPr lang="en-US" sz="2800" dirty="0">
                <a:solidFill>
                  <a:srgbClr val="A52439"/>
                </a:solidFill>
              </a:rPr>
              <a:t> </a:t>
            </a:r>
            <a:r>
              <a:rPr lang="en-US" sz="2800" dirty="0"/>
              <a:t>is a collection of data organized in a manner that allows access, retrieval, and use of that data</a:t>
            </a:r>
          </a:p>
          <a:p>
            <a:pPr lvl="1"/>
            <a:r>
              <a:rPr lang="en-US" sz="2400" b="1" dirty="0">
                <a:solidFill>
                  <a:srgbClr val="A52439"/>
                </a:solidFill>
              </a:rPr>
              <a:t>Database software</a:t>
            </a:r>
            <a:r>
              <a:rPr lang="en-US" sz="2400" dirty="0">
                <a:solidFill>
                  <a:srgbClr val="A52439"/>
                </a:solidFill>
              </a:rPr>
              <a:t> </a:t>
            </a:r>
            <a:r>
              <a:rPr lang="en-US" sz="2400" dirty="0"/>
              <a:t>allows users to create, access, and manage a database</a:t>
            </a:r>
            <a:endParaRPr lang="en-US" sz="2400" b="1"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13</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170</a:t>
            </a:r>
          </a:p>
          <a:p>
            <a:r>
              <a:rPr lang="en-US" dirty="0"/>
              <a:t>Figure 4-8</a:t>
            </a:r>
          </a:p>
        </p:txBody>
      </p:sp>
      <p:sp>
        <p:nvSpPr>
          <p:cNvPr id="7" name="Footer Placeholder 6"/>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0800" y="3003054"/>
            <a:ext cx="5791200" cy="3331071"/>
          </a:xfrm>
          <a:prstGeom prst="rect">
            <a:avLst/>
          </a:prstGeom>
        </p:spPr>
      </p:pic>
    </p:spTree>
    <p:extLst>
      <p:ext uri="{BB962C8B-B14F-4D97-AF65-F5344CB8AC3E}">
        <p14:creationId xmlns:p14="http://schemas.microsoft.com/office/powerpoint/2010/main" val="42900505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normAutofit/>
          </a:bodyPr>
          <a:lstStyle/>
          <a:p>
            <a:r>
              <a:rPr lang="en-US" sz="2800" b="1" dirty="0">
                <a:solidFill>
                  <a:srgbClr val="A52439"/>
                </a:solidFill>
              </a:rPr>
              <a:t>Note taking software</a:t>
            </a:r>
            <a:r>
              <a:rPr lang="en-US" sz="2800" dirty="0">
                <a:solidFill>
                  <a:srgbClr val="A52439"/>
                </a:solidFill>
              </a:rPr>
              <a:t> </a:t>
            </a:r>
            <a:r>
              <a:rPr lang="en-US" sz="2800" dirty="0"/>
              <a:t>is an application that enables users to enter typed text, handwritten comments, drawings, sketches, photos, and links anywhere on a page</a:t>
            </a:r>
            <a:endParaRPr lang="en-US" sz="2800" b="1"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14</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171</a:t>
            </a:r>
          </a:p>
          <a:p>
            <a:r>
              <a:rPr lang="en-US" dirty="0"/>
              <a:t>Figure 4-9</a:t>
            </a:r>
          </a:p>
        </p:txBody>
      </p:sp>
      <p:sp>
        <p:nvSpPr>
          <p:cNvPr id="8" name="Footer Placeholder 7"/>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9293" y="3030141"/>
            <a:ext cx="5177813" cy="3256359"/>
          </a:xfrm>
          <a:prstGeom prst="rect">
            <a:avLst/>
          </a:prstGeom>
        </p:spPr>
      </p:pic>
    </p:spTree>
    <p:extLst>
      <p:ext uri="{BB962C8B-B14F-4D97-AF65-F5344CB8AC3E}">
        <p14:creationId xmlns:p14="http://schemas.microsoft.com/office/powerpoint/2010/main" val="796133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lstStyle/>
          <a:p>
            <a:r>
              <a:rPr lang="en-US" b="1" dirty="0">
                <a:solidFill>
                  <a:srgbClr val="A52439"/>
                </a:solidFill>
              </a:rPr>
              <a:t>Calendar and contact management software </a:t>
            </a:r>
            <a:r>
              <a:rPr lang="en-US" dirty="0"/>
              <a:t>is an application that helps you organize your calendar, keep track of contacts, and share this information with other users</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15</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171</a:t>
            </a:r>
          </a:p>
          <a:p>
            <a:r>
              <a:rPr lang="en-US" dirty="0"/>
              <a:t>Figure 4-10</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4600" y="3590330"/>
            <a:ext cx="4267200" cy="2829520"/>
          </a:xfrm>
          <a:prstGeom prst="rect">
            <a:avLst/>
          </a:prstGeom>
        </p:spPr>
      </p:pic>
    </p:spTree>
    <p:extLst>
      <p:ext uri="{BB962C8B-B14F-4D97-AF65-F5344CB8AC3E}">
        <p14:creationId xmlns:p14="http://schemas.microsoft.com/office/powerpoint/2010/main" val="933962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normAutofit/>
          </a:bodyPr>
          <a:lstStyle/>
          <a:p>
            <a:r>
              <a:rPr lang="en-US" sz="2800" dirty="0"/>
              <a:t>A </a:t>
            </a:r>
            <a:r>
              <a:rPr lang="en-US" sz="2800" b="1" dirty="0">
                <a:solidFill>
                  <a:srgbClr val="A52439"/>
                </a:solidFill>
              </a:rPr>
              <a:t>software suite</a:t>
            </a:r>
            <a:r>
              <a:rPr lang="en-US" sz="2800" dirty="0">
                <a:solidFill>
                  <a:srgbClr val="A52439"/>
                </a:solidFill>
              </a:rPr>
              <a:t> </a:t>
            </a:r>
            <a:r>
              <a:rPr lang="en-US" sz="2800" dirty="0"/>
              <a:t>is a collection of individual related applications available together as a unit</a:t>
            </a:r>
          </a:p>
          <a:p>
            <a:r>
              <a:rPr lang="en-US" sz="2800" b="1" dirty="0">
                <a:solidFill>
                  <a:srgbClr val="A52439"/>
                </a:solidFill>
              </a:rPr>
              <a:t>Project management software </a:t>
            </a:r>
            <a:r>
              <a:rPr lang="en-US" sz="2800" dirty="0"/>
              <a:t>is an application that allows a user to plan, schedule, track, and analyze the events, resources, and costs of a project</a:t>
            </a:r>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16</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172</a:t>
            </a:r>
          </a:p>
          <a:p>
            <a:r>
              <a:rPr lang="en-US" dirty="0"/>
              <a:t>Figure 4-11</a:t>
            </a:r>
          </a:p>
        </p:txBody>
      </p:sp>
      <p:sp>
        <p:nvSpPr>
          <p:cNvPr id="8" name="Footer Placeholder 7"/>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28900" y="3892822"/>
            <a:ext cx="4038600" cy="2441303"/>
          </a:xfrm>
          <a:prstGeom prst="rect">
            <a:avLst/>
          </a:prstGeom>
        </p:spPr>
      </p:pic>
    </p:spTree>
    <p:extLst>
      <p:ext uri="{BB962C8B-B14F-4D97-AF65-F5344CB8AC3E}">
        <p14:creationId xmlns:p14="http://schemas.microsoft.com/office/powerpoint/2010/main" val="13388175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lstStyle/>
          <a:p>
            <a:r>
              <a:rPr lang="en-US" b="1" dirty="0">
                <a:solidFill>
                  <a:srgbClr val="A52439"/>
                </a:solidFill>
              </a:rPr>
              <a:t>Accounting software </a:t>
            </a:r>
            <a:r>
              <a:rPr lang="en-US" dirty="0"/>
              <a:t>is an application that helps businesses of all sizes record and report their financial transactions</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17</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173</a:t>
            </a:r>
          </a:p>
          <a:p>
            <a:r>
              <a:rPr lang="en-US" dirty="0"/>
              <a:t>Figure 4-12</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60389" y="3200400"/>
            <a:ext cx="4023221" cy="3124200"/>
          </a:xfrm>
          <a:prstGeom prst="rect">
            <a:avLst/>
          </a:prstGeom>
        </p:spPr>
      </p:pic>
    </p:spTree>
    <p:extLst>
      <p:ext uri="{BB962C8B-B14F-4D97-AF65-F5344CB8AC3E}">
        <p14:creationId xmlns:p14="http://schemas.microsoft.com/office/powerpoint/2010/main" val="27760864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normAutofit/>
          </a:bodyPr>
          <a:lstStyle/>
          <a:p>
            <a:r>
              <a:rPr lang="en-US" sz="2400" b="1" dirty="0">
                <a:solidFill>
                  <a:srgbClr val="A52439"/>
                </a:solidFill>
              </a:rPr>
              <a:t>Personal finance software </a:t>
            </a:r>
            <a:r>
              <a:rPr lang="en-US" sz="2400" dirty="0"/>
              <a:t>is a simplified accounting application that helps home users and small/home office users balance their checkbooks, pay bills, track personal income and expenses, verify account balances, transfer funds, track investments, and evaluate financial plans</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18</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174</a:t>
            </a:r>
          </a:p>
          <a:p>
            <a:r>
              <a:rPr lang="en-US" dirty="0"/>
              <a:t>Figure 4-13</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0" y="3142357"/>
            <a:ext cx="4363645" cy="3191768"/>
          </a:xfrm>
          <a:prstGeom prst="rect">
            <a:avLst/>
          </a:prstGeom>
        </p:spPr>
      </p:pic>
    </p:spTree>
    <p:extLst>
      <p:ext uri="{BB962C8B-B14F-4D97-AF65-F5344CB8AC3E}">
        <p14:creationId xmlns:p14="http://schemas.microsoft.com/office/powerpoint/2010/main" val="21516587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lstStyle/>
          <a:p>
            <a:r>
              <a:rPr lang="en-US" b="1" dirty="0">
                <a:solidFill>
                  <a:srgbClr val="A52439"/>
                </a:solidFill>
              </a:rPr>
              <a:t>Legal software </a:t>
            </a:r>
            <a:r>
              <a:rPr lang="en-US" dirty="0"/>
              <a:t>is an application that assists in the preparation of legal documents and provides legal information to individuals, families, and small businesses</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19</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175</a:t>
            </a:r>
          </a:p>
          <a:p>
            <a:r>
              <a:rPr lang="en-US" dirty="0"/>
              <a:t>Figure 4-14</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7503" y="3114080"/>
            <a:ext cx="5795447" cy="3248620"/>
          </a:xfrm>
          <a:prstGeom prst="rect">
            <a:avLst/>
          </a:prstGeom>
        </p:spPr>
      </p:pic>
    </p:spTree>
    <p:extLst>
      <p:ext uri="{BB962C8B-B14F-4D97-AF65-F5344CB8AC3E}">
        <p14:creationId xmlns:p14="http://schemas.microsoft.com/office/powerpoint/2010/main" val="292180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 Overview</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814526731"/>
              </p:ext>
            </p:extLst>
          </p:nvPr>
        </p:nvGraphicFramePr>
        <p:xfrm>
          <a:off x="152400" y="1600200"/>
          <a:ext cx="8839200"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2</a:t>
            </a:fld>
            <a:endParaRPr lang="en-US"/>
          </a:p>
        </p:txBody>
      </p:sp>
      <p:sp>
        <p:nvSpPr>
          <p:cNvPr id="6" name="Text Placeholder 5"/>
          <p:cNvSpPr>
            <a:spLocks noGrp="1"/>
          </p:cNvSpPr>
          <p:nvPr>
            <p:ph type="body" sz="quarter" idx="13"/>
          </p:nvPr>
        </p:nvSpPr>
        <p:spPr/>
        <p:txBody>
          <a:bodyPr>
            <a:normAutofit fontScale="92500" lnSpcReduction="10000"/>
          </a:bodyPr>
          <a:lstStyle/>
          <a:p>
            <a:r>
              <a:rPr lang="en-US" dirty="0"/>
              <a:t>See Page 158 </a:t>
            </a:r>
          </a:p>
          <a:p>
            <a:r>
              <a:rPr lang="en-US" dirty="0"/>
              <a:t>for Detailed Objectives</a:t>
            </a:r>
          </a:p>
        </p:txBody>
      </p:sp>
      <p:sp>
        <p:nvSpPr>
          <p:cNvPr id="3" name="Footer Placeholder 2"/>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7862324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lstStyle/>
          <a:p>
            <a:r>
              <a:rPr lang="en-US" b="1" dirty="0">
                <a:solidFill>
                  <a:srgbClr val="A52439"/>
                </a:solidFill>
              </a:rPr>
              <a:t>Tax preparation software </a:t>
            </a:r>
            <a:r>
              <a:rPr lang="en-US" dirty="0"/>
              <a:t>is an application that can guide individuals, families, or small businesses through the process of filing federal and state taxes</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20</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176</a:t>
            </a:r>
          </a:p>
          <a:p>
            <a:r>
              <a:rPr lang="en-US" dirty="0"/>
              <a:t>Figure 4-15</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7373" y="3124200"/>
            <a:ext cx="4521885" cy="3276600"/>
          </a:xfrm>
          <a:prstGeom prst="rect">
            <a:avLst/>
          </a:prstGeom>
        </p:spPr>
      </p:pic>
    </p:spTree>
    <p:extLst>
      <p:ext uri="{BB962C8B-B14F-4D97-AF65-F5344CB8AC3E}">
        <p14:creationId xmlns:p14="http://schemas.microsoft.com/office/powerpoint/2010/main" val="2329855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normAutofit/>
          </a:bodyPr>
          <a:lstStyle/>
          <a:p>
            <a:r>
              <a:rPr lang="en-US" sz="2800" b="1" dirty="0">
                <a:solidFill>
                  <a:srgbClr val="A52439"/>
                </a:solidFill>
              </a:rPr>
              <a:t>Document management software </a:t>
            </a:r>
            <a:r>
              <a:rPr lang="en-US" sz="2800" dirty="0"/>
              <a:t>is an application that provides a means for sharing, distributing, and searching through documents by converting them into a format that can be viewed by any user</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21</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176</a:t>
            </a:r>
          </a:p>
          <a:p>
            <a:r>
              <a:rPr lang="en-US" dirty="0"/>
              <a:t>Figure 4-16</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23437" y="3362325"/>
            <a:ext cx="3849526" cy="3038475"/>
          </a:xfrm>
          <a:prstGeom prst="rect">
            <a:avLst/>
          </a:prstGeom>
        </p:spPr>
      </p:pic>
    </p:spTree>
    <p:extLst>
      <p:ext uri="{BB962C8B-B14F-4D97-AF65-F5344CB8AC3E}">
        <p14:creationId xmlns:p14="http://schemas.microsoft.com/office/powerpoint/2010/main" val="33531790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lstStyle/>
          <a:p>
            <a:r>
              <a:rPr lang="en-US" dirty="0"/>
              <a:t>A large organization, commonly referred to as an enterprise, requires special computing solutions because of its size and geographic distribution</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22</a:t>
            </a:fld>
            <a:endParaRPr lang="en-US"/>
          </a:p>
        </p:txBody>
      </p:sp>
      <p:sp>
        <p:nvSpPr>
          <p:cNvPr id="6" name="Text Placeholder 5"/>
          <p:cNvSpPr>
            <a:spLocks noGrp="1"/>
          </p:cNvSpPr>
          <p:nvPr>
            <p:ph type="body" sz="quarter" idx="13"/>
          </p:nvPr>
        </p:nvSpPr>
        <p:spPr/>
        <p:txBody>
          <a:bodyPr/>
          <a:lstStyle/>
          <a:p>
            <a:r>
              <a:rPr lang="en-US" dirty="0"/>
              <a:t>Page 177</a:t>
            </a:r>
          </a:p>
        </p:txBody>
      </p:sp>
      <p:graphicFrame>
        <p:nvGraphicFramePr>
          <p:cNvPr id="7" name="Diagram 6"/>
          <p:cNvGraphicFramePr/>
          <p:nvPr>
            <p:extLst>
              <p:ext uri="{D42A27DB-BD31-4B8C-83A1-F6EECF244321}">
                <p14:modId xmlns:p14="http://schemas.microsoft.com/office/powerpoint/2010/main" val="224725390"/>
              </p:ext>
            </p:extLst>
          </p:nvPr>
        </p:nvGraphicFramePr>
        <p:xfrm>
          <a:off x="152400" y="3124200"/>
          <a:ext cx="8839200" cy="304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35377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Graphics and Media Software</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766021534"/>
              </p:ext>
            </p:extLst>
          </p:nvPr>
        </p:nvGraphicFramePr>
        <p:xfrm>
          <a:off x="0" y="1600200"/>
          <a:ext cx="9144000"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23</a:t>
            </a:fld>
            <a:endParaRPr lang="en-US"/>
          </a:p>
        </p:txBody>
      </p:sp>
      <p:sp>
        <p:nvSpPr>
          <p:cNvPr id="6" name="Text Placeholder 5"/>
          <p:cNvSpPr>
            <a:spLocks noGrp="1"/>
          </p:cNvSpPr>
          <p:nvPr>
            <p:ph type="body" sz="quarter" idx="13"/>
          </p:nvPr>
        </p:nvSpPr>
        <p:spPr>
          <a:xfrm>
            <a:off x="152400" y="6400800"/>
            <a:ext cx="1676400" cy="457200"/>
          </a:xfrm>
        </p:spPr>
        <p:txBody>
          <a:bodyPr>
            <a:normAutofit fontScale="92500" lnSpcReduction="10000"/>
          </a:bodyPr>
          <a:lstStyle/>
          <a:p>
            <a:r>
              <a:rPr lang="en-US" dirty="0"/>
              <a:t>Pages 180 – 181</a:t>
            </a:r>
          </a:p>
          <a:p>
            <a:r>
              <a:rPr lang="en-US" dirty="0"/>
              <a:t>Figures 4-17 – 4-19</a:t>
            </a:r>
          </a:p>
        </p:txBody>
      </p:sp>
      <p:sp>
        <p:nvSpPr>
          <p:cNvPr id="3" name="Footer Placeholder 2"/>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3789959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Graphics and Media Software</a:t>
            </a:r>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24</a:t>
            </a:fld>
            <a:endParaRPr lang="en-US"/>
          </a:p>
        </p:txBody>
      </p:sp>
      <p:sp>
        <p:nvSpPr>
          <p:cNvPr id="6" name="Text Placeholder 5"/>
          <p:cNvSpPr>
            <a:spLocks noGrp="1"/>
          </p:cNvSpPr>
          <p:nvPr>
            <p:ph type="body" sz="quarter" idx="13"/>
          </p:nvPr>
        </p:nvSpPr>
        <p:spPr>
          <a:xfrm>
            <a:off x="152400" y="6400800"/>
            <a:ext cx="1676400" cy="457200"/>
          </a:xfrm>
        </p:spPr>
        <p:txBody>
          <a:bodyPr>
            <a:normAutofit fontScale="92500" lnSpcReduction="10000"/>
          </a:bodyPr>
          <a:lstStyle/>
          <a:p>
            <a:r>
              <a:rPr lang="en-US" dirty="0"/>
              <a:t>Pages 181 – 183</a:t>
            </a:r>
          </a:p>
          <a:p>
            <a:r>
              <a:rPr lang="en-US" dirty="0"/>
              <a:t>Figures 4-20 – 4-21</a:t>
            </a:r>
          </a:p>
        </p:txBody>
      </p:sp>
      <p:graphicFrame>
        <p:nvGraphicFramePr>
          <p:cNvPr id="11" name="Content Placeholder 10"/>
          <p:cNvGraphicFramePr>
            <a:graphicFrameLocks noGrp="1"/>
          </p:cNvGraphicFramePr>
          <p:nvPr>
            <p:ph idx="1"/>
            <p:extLst>
              <p:ext uri="{D42A27DB-BD31-4B8C-83A1-F6EECF244321}">
                <p14:modId xmlns:p14="http://schemas.microsoft.com/office/powerpoint/2010/main" val="635658246"/>
              </p:ext>
            </p:extLst>
          </p:nvPr>
        </p:nvGraphicFramePr>
        <p:xfrm>
          <a:off x="152400" y="1600200"/>
          <a:ext cx="8839200"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Footer Placeholder 2"/>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444853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Graphics and Media Software</a:t>
            </a:r>
          </a:p>
        </p:txBody>
      </p:sp>
      <p:sp>
        <p:nvSpPr>
          <p:cNvPr id="3" name="Content Placeholder 2"/>
          <p:cNvSpPr>
            <a:spLocks noGrp="1"/>
          </p:cNvSpPr>
          <p:nvPr>
            <p:ph sz="half" idx="1"/>
          </p:nvPr>
        </p:nvSpPr>
        <p:spPr/>
        <p:txBody>
          <a:bodyPr>
            <a:normAutofit fontScale="85000" lnSpcReduction="10000"/>
          </a:bodyPr>
          <a:lstStyle/>
          <a:p>
            <a:r>
              <a:rPr lang="en-US" b="1" dirty="0">
                <a:solidFill>
                  <a:srgbClr val="A52439"/>
                </a:solidFill>
              </a:rPr>
              <a:t>Multimedia authoring software </a:t>
            </a:r>
            <a:r>
              <a:rPr lang="en-US" dirty="0"/>
              <a:t>allows users to combine text, graphics, audio, video, and animation in an interactive application</a:t>
            </a:r>
            <a:endParaRPr lang="en-US" b="1" dirty="0">
              <a:solidFill>
                <a:srgbClr val="67588E"/>
              </a:solidFill>
            </a:endParaRPr>
          </a:p>
          <a:p>
            <a:r>
              <a:rPr lang="en-US" b="1" dirty="0">
                <a:solidFill>
                  <a:srgbClr val="A52439"/>
                </a:solidFill>
              </a:rPr>
              <a:t>Website authoring software </a:t>
            </a:r>
            <a:r>
              <a:rPr lang="en-US" dirty="0"/>
              <a:t>helps users of all skill levels create webpages that include graphics, video, audio, animation, and special effects with interactive content</a:t>
            </a:r>
            <a:endParaRPr lang="en-US" b="1" dirty="0"/>
          </a:p>
        </p:txBody>
      </p:sp>
      <p:sp>
        <p:nvSpPr>
          <p:cNvPr id="7" name="Footer Placeholder 6"/>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25</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184</a:t>
            </a:r>
          </a:p>
          <a:p>
            <a:r>
              <a:rPr lang="en-US" dirty="0"/>
              <a:t>Figure 4-22</a:t>
            </a:r>
          </a:p>
        </p:txBody>
      </p:sp>
      <p:pic>
        <p:nvPicPr>
          <p:cNvPr id="8" name="Content Placeholder 7"/>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4648200" y="2277474"/>
            <a:ext cx="4038600" cy="3171415"/>
          </a:xfrm>
        </p:spPr>
      </p:pic>
    </p:spTree>
    <p:extLst>
      <p:ext uri="{BB962C8B-B14F-4D97-AF65-F5344CB8AC3E}">
        <p14:creationId xmlns:p14="http://schemas.microsoft.com/office/powerpoint/2010/main" val="4171096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Graphics and Media Software</a:t>
            </a:r>
          </a:p>
        </p:txBody>
      </p:sp>
      <p:sp>
        <p:nvSpPr>
          <p:cNvPr id="8" name="Content Placeholder 7"/>
          <p:cNvSpPr>
            <a:spLocks noGrp="1"/>
          </p:cNvSpPr>
          <p:nvPr>
            <p:ph sz="half" idx="1"/>
          </p:nvPr>
        </p:nvSpPr>
        <p:spPr/>
        <p:txBody>
          <a:bodyPr>
            <a:normAutofit fontScale="92500" lnSpcReduction="10000"/>
          </a:bodyPr>
          <a:lstStyle/>
          <a:p>
            <a:r>
              <a:rPr lang="en-US" dirty="0"/>
              <a:t>A </a:t>
            </a:r>
            <a:r>
              <a:rPr lang="en-US" b="1" dirty="0">
                <a:solidFill>
                  <a:srgbClr val="A52439"/>
                </a:solidFill>
              </a:rPr>
              <a:t>media player </a:t>
            </a:r>
            <a:r>
              <a:rPr lang="en-US" dirty="0"/>
              <a:t>is a program that allows you to view images and animations, listen to audio, and watch video files on your computer or mobile device</a:t>
            </a:r>
          </a:p>
          <a:p>
            <a:r>
              <a:rPr lang="en-US" b="1" dirty="0">
                <a:solidFill>
                  <a:srgbClr val="A52439"/>
                </a:solidFill>
              </a:rPr>
              <a:t>Disc burning software </a:t>
            </a:r>
            <a:r>
              <a:rPr lang="en-US" dirty="0"/>
              <a:t>writes text, graphics, audio, and video files on a recordable or rewritable disc</a:t>
            </a:r>
          </a:p>
        </p:txBody>
      </p:sp>
      <p:sp>
        <p:nvSpPr>
          <p:cNvPr id="5" name="Footer Placeholder 4"/>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6" name="Slide Number Placeholder 5"/>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26</a:t>
            </a:fld>
            <a:endParaRPr lang="en-US"/>
          </a:p>
        </p:txBody>
      </p:sp>
      <p:sp>
        <p:nvSpPr>
          <p:cNvPr id="9" name="Text Placeholder 8"/>
          <p:cNvSpPr>
            <a:spLocks noGrp="1"/>
          </p:cNvSpPr>
          <p:nvPr>
            <p:ph type="body" sz="quarter" idx="13"/>
          </p:nvPr>
        </p:nvSpPr>
        <p:spPr/>
        <p:txBody>
          <a:bodyPr>
            <a:normAutofit lnSpcReduction="10000"/>
          </a:bodyPr>
          <a:lstStyle/>
          <a:p>
            <a:r>
              <a:rPr lang="en-US" dirty="0"/>
              <a:t>Page 185</a:t>
            </a:r>
          </a:p>
          <a:p>
            <a:r>
              <a:rPr lang="en-US" dirty="0"/>
              <a:t>Figure 4-23</a:t>
            </a:r>
          </a:p>
        </p:txBody>
      </p:sp>
      <p:pic>
        <p:nvPicPr>
          <p:cNvPr id="4" name="Content Placeholder 3"/>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4648200" y="2277474"/>
            <a:ext cx="4038600" cy="3171415"/>
          </a:xfrm>
        </p:spPr>
      </p:pic>
    </p:spTree>
    <p:extLst>
      <p:ext uri="{BB962C8B-B14F-4D97-AF65-F5344CB8AC3E}">
        <p14:creationId xmlns:p14="http://schemas.microsoft.com/office/powerpoint/2010/main" val="24476582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Personal Interest Applications</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959073239"/>
              </p:ext>
            </p:extLst>
          </p:nvPr>
        </p:nvGraphicFramePr>
        <p:xfrm>
          <a:off x="152400" y="1600200"/>
          <a:ext cx="8839200" cy="4648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27</a:t>
            </a:fld>
            <a:endParaRPr lang="en-US"/>
          </a:p>
        </p:txBody>
      </p:sp>
      <p:sp>
        <p:nvSpPr>
          <p:cNvPr id="6" name="Text Placeholder 5"/>
          <p:cNvSpPr>
            <a:spLocks noGrp="1"/>
          </p:cNvSpPr>
          <p:nvPr>
            <p:ph type="body" sz="quarter" idx="13"/>
          </p:nvPr>
        </p:nvSpPr>
        <p:spPr/>
        <p:txBody>
          <a:bodyPr/>
          <a:lstStyle/>
          <a:p>
            <a:r>
              <a:rPr lang="en-US" dirty="0"/>
              <a:t>Pages 185 - 186</a:t>
            </a:r>
          </a:p>
        </p:txBody>
      </p:sp>
    </p:spTree>
    <p:extLst>
      <p:ext uri="{BB962C8B-B14F-4D97-AF65-F5344CB8AC3E}">
        <p14:creationId xmlns:p14="http://schemas.microsoft.com/office/powerpoint/2010/main" val="14669570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Communications Applications</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170448631"/>
              </p:ext>
            </p:extLst>
          </p:nvPr>
        </p:nvGraphicFramePr>
        <p:xfrm>
          <a:off x="152400" y="1600200"/>
          <a:ext cx="8839200" cy="480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28</a:t>
            </a:fld>
            <a:endParaRPr lang="en-US"/>
          </a:p>
        </p:txBody>
      </p:sp>
      <p:sp>
        <p:nvSpPr>
          <p:cNvPr id="6" name="Text Placeholder 5"/>
          <p:cNvSpPr>
            <a:spLocks noGrp="1"/>
          </p:cNvSpPr>
          <p:nvPr>
            <p:ph type="body" sz="quarter" idx="13"/>
          </p:nvPr>
        </p:nvSpPr>
        <p:spPr/>
        <p:txBody>
          <a:bodyPr>
            <a:normAutofit/>
          </a:bodyPr>
          <a:lstStyle/>
          <a:p>
            <a:r>
              <a:rPr lang="en-US" dirty="0"/>
              <a:t>Page 188</a:t>
            </a:r>
          </a:p>
        </p:txBody>
      </p:sp>
      <p:sp>
        <p:nvSpPr>
          <p:cNvPr id="3" name="Footer Placeholder 2"/>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36555881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Tools</a:t>
            </a:r>
          </a:p>
        </p:txBody>
      </p:sp>
      <p:sp>
        <p:nvSpPr>
          <p:cNvPr id="3" name="Content Placeholder 2"/>
          <p:cNvSpPr>
            <a:spLocks noGrp="1"/>
          </p:cNvSpPr>
          <p:nvPr>
            <p:ph idx="1"/>
          </p:nvPr>
        </p:nvSpPr>
        <p:spPr/>
        <p:txBody>
          <a:bodyPr/>
          <a:lstStyle/>
          <a:p>
            <a:r>
              <a:rPr lang="en-US" dirty="0"/>
              <a:t>A </a:t>
            </a:r>
            <a:r>
              <a:rPr lang="en-US" b="1" dirty="0">
                <a:solidFill>
                  <a:srgbClr val="A52439"/>
                </a:solidFill>
              </a:rPr>
              <a:t>personal firewall </a:t>
            </a:r>
            <a:r>
              <a:rPr lang="en-US" dirty="0"/>
              <a:t>is a security tool that detects and protects a personal computer and its data from unauthorized intrusions</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29</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189</a:t>
            </a:r>
          </a:p>
          <a:p>
            <a:r>
              <a:rPr lang="en-US" dirty="0"/>
              <a:t>Figure 4-24</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7327" y="3073896"/>
            <a:ext cx="4681745" cy="3250704"/>
          </a:xfrm>
          <a:prstGeom prst="rect">
            <a:avLst/>
          </a:prstGeom>
        </p:spPr>
      </p:pic>
    </p:spTree>
    <p:extLst>
      <p:ext uri="{BB962C8B-B14F-4D97-AF65-F5344CB8AC3E}">
        <p14:creationId xmlns:p14="http://schemas.microsoft.com/office/powerpoint/2010/main" val="3114617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 Overview</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1201386177"/>
              </p:ext>
            </p:extLst>
          </p:nvPr>
        </p:nvGraphicFramePr>
        <p:xfrm>
          <a:off x="152400" y="1600200"/>
          <a:ext cx="8839200"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3</a:t>
            </a:fld>
            <a:endParaRPr lang="en-US"/>
          </a:p>
        </p:txBody>
      </p:sp>
      <p:sp>
        <p:nvSpPr>
          <p:cNvPr id="6" name="Text Placeholder 5"/>
          <p:cNvSpPr>
            <a:spLocks noGrp="1"/>
          </p:cNvSpPr>
          <p:nvPr>
            <p:ph type="body" sz="quarter" idx="13"/>
          </p:nvPr>
        </p:nvSpPr>
        <p:spPr/>
        <p:txBody>
          <a:bodyPr>
            <a:normAutofit fontScale="92500" lnSpcReduction="10000"/>
          </a:bodyPr>
          <a:lstStyle/>
          <a:p>
            <a:r>
              <a:rPr lang="en-US" dirty="0"/>
              <a:t>See Page 158</a:t>
            </a:r>
          </a:p>
          <a:p>
            <a:r>
              <a:rPr lang="en-US" dirty="0"/>
              <a:t>for Detailed Objectives</a:t>
            </a:r>
          </a:p>
        </p:txBody>
      </p:sp>
      <p:sp>
        <p:nvSpPr>
          <p:cNvPr id="3" name="Footer Placeholder 2"/>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383631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Tools</a:t>
            </a:r>
          </a:p>
        </p:txBody>
      </p:sp>
      <p:sp>
        <p:nvSpPr>
          <p:cNvPr id="3" name="Content Placeholder 2"/>
          <p:cNvSpPr>
            <a:spLocks noGrp="1"/>
          </p:cNvSpPr>
          <p:nvPr>
            <p:ph idx="1"/>
          </p:nvPr>
        </p:nvSpPr>
        <p:spPr/>
        <p:txBody>
          <a:bodyPr/>
          <a:lstStyle/>
          <a:p>
            <a:r>
              <a:rPr lang="en-US" dirty="0"/>
              <a:t>An </a:t>
            </a:r>
            <a:r>
              <a:rPr lang="en-US" b="1" dirty="0">
                <a:solidFill>
                  <a:srgbClr val="A52439"/>
                </a:solidFill>
              </a:rPr>
              <a:t>antivirus program</a:t>
            </a:r>
            <a:r>
              <a:rPr lang="en-US" b="1" dirty="0"/>
              <a:t> </a:t>
            </a:r>
            <a:r>
              <a:rPr lang="en-US" dirty="0"/>
              <a:t>protects a computer against viruses by identifying and removing any computer viruses found in memory, on storage media, or on incoming files</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30</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191</a:t>
            </a:r>
          </a:p>
          <a:p>
            <a:r>
              <a:rPr lang="en-US" dirty="0"/>
              <a:t>Figure 4-25</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t="4667"/>
          <a:stretch/>
        </p:blipFill>
        <p:spPr>
          <a:xfrm>
            <a:off x="3352800" y="3276600"/>
            <a:ext cx="4803883" cy="3009900"/>
          </a:xfrm>
          <a:prstGeom prst="rect">
            <a:avLst/>
          </a:prstGeom>
        </p:spPr>
      </p:pic>
    </p:spTree>
    <p:extLst>
      <p:ext uri="{BB962C8B-B14F-4D97-AF65-F5344CB8AC3E}">
        <p14:creationId xmlns:p14="http://schemas.microsoft.com/office/powerpoint/2010/main" val="21567598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Tools</a:t>
            </a:r>
          </a:p>
        </p:txBody>
      </p:sp>
      <p:sp>
        <p:nvSpPr>
          <p:cNvPr id="3" name="Content Placeholder 2"/>
          <p:cNvSpPr>
            <a:spLocks noGrp="1"/>
          </p:cNvSpPr>
          <p:nvPr>
            <p:ph idx="1"/>
          </p:nvPr>
        </p:nvSpPr>
        <p:spPr/>
        <p:txBody>
          <a:bodyPr>
            <a:normAutofit lnSpcReduction="10000"/>
          </a:bodyPr>
          <a:lstStyle/>
          <a:p>
            <a:r>
              <a:rPr lang="en-US" dirty="0"/>
              <a:t>Spyware is a type of program placed on a computer or mobile device without the user’s knowledge that secretly collects information about the user and then communicates the information it collects to some outside source while the user is online</a:t>
            </a:r>
          </a:p>
          <a:p>
            <a:r>
              <a:rPr lang="en-US" dirty="0"/>
              <a:t>Adware is a type of program that displays an online advertisement in a banner or pop-up or pop-under window on webpages, email messages, or other Internet services</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31</a:t>
            </a:fld>
            <a:endParaRPr lang="en-US"/>
          </a:p>
        </p:txBody>
      </p:sp>
      <p:sp>
        <p:nvSpPr>
          <p:cNvPr id="6" name="Text Placeholder 5"/>
          <p:cNvSpPr>
            <a:spLocks noGrp="1"/>
          </p:cNvSpPr>
          <p:nvPr>
            <p:ph type="body" sz="quarter" idx="13"/>
          </p:nvPr>
        </p:nvSpPr>
        <p:spPr/>
        <p:txBody>
          <a:bodyPr/>
          <a:lstStyle/>
          <a:p>
            <a:r>
              <a:rPr lang="en-US" dirty="0"/>
              <a:t>Page 192</a:t>
            </a:r>
          </a:p>
        </p:txBody>
      </p:sp>
    </p:spTree>
    <p:extLst>
      <p:ext uri="{BB962C8B-B14F-4D97-AF65-F5344CB8AC3E}">
        <p14:creationId xmlns:p14="http://schemas.microsoft.com/office/powerpoint/2010/main" val="33600139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Tools</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4239212769"/>
              </p:ext>
            </p:extLst>
          </p:nvPr>
        </p:nvGraphicFramePr>
        <p:xfrm>
          <a:off x="152400" y="1600200"/>
          <a:ext cx="8839200" cy="4648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32</a:t>
            </a:fld>
            <a:endParaRPr lang="en-US"/>
          </a:p>
        </p:txBody>
      </p:sp>
      <p:sp>
        <p:nvSpPr>
          <p:cNvPr id="6" name="Text Placeholder 5"/>
          <p:cNvSpPr>
            <a:spLocks noGrp="1"/>
          </p:cNvSpPr>
          <p:nvPr>
            <p:ph type="body" sz="quarter" idx="13"/>
          </p:nvPr>
        </p:nvSpPr>
        <p:spPr/>
        <p:txBody>
          <a:bodyPr/>
          <a:lstStyle/>
          <a:p>
            <a:r>
              <a:rPr lang="en-US" dirty="0"/>
              <a:t>Page 192</a:t>
            </a:r>
          </a:p>
        </p:txBody>
      </p:sp>
    </p:spTree>
    <p:extLst>
      <p:ext uri="{BB962C8B-B14F-4D97-AF65-F5344CB8AC3E}">
        <p14:creationId xmlns:p14="http://schemas.microsoft.com/office/powerpoint/2010/main" val="26982212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Tools</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84658360"/>
              </p:ext>
            </p:extLst>
          </p:nvPr>
        </p:nvGraphicFramePr>
        <p:xfrm>
          <a:off x="152400" y="1600200"/>
          <a:ext cx="8839200" cy="4648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33</a:t>
            </a:fld>
            <a:endParaRPr lang="en-US"/>
          </a:p>
        </p:txBody>
      </p:sp>
      <p:sp>
        <p:nvSpPr>
          <p:cNvPr id="6" name="Text Placeholder 5"/>
          <p:cNvSpPr>
            <a:spLocks noGrp="1"/>
          </p:cNvSpPr>
          <p:nvPr>
            <p:ph type="body" sz="quarter" idx="13"/>
          </p:nvPr>
        </p:nvSpPr>
        <p:spPr/>
        <p:txBody>
          <a:bodyPr/>
          <a:lstStyle/>
          <a:p>
            <a:r>
              <a:rPr lang="en-US" dirty="0"/>
              <a:t>Pages 193 - 194</a:t>
            </a:r>
          </a:p>
        </p:txBody>
      </p:sp>
    </p:spTree>
    <p:extLst>
      <p:ext uri="{BB962C8B-B14F-4D97-AF65-F5344CB8AC3E}">
        <p14:creationId xmlns:p14="http://schemas.microsoft.com/office/powerpoint/2010/main" val="14421558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File, Disk, and System Management Tools</a:t>
            </a:r>
          </a:p>
        </p:txBody>
      </p:sp>
      <p:sp>
        <p:nvSpPr>
          <p:cNvPr id="3" name="Content Placeholder 2"/>
          <p:cNvSpPr>
            <a:spLocks noGrp="1"/>
          </p:cNvSpPr>
          <p:nvPr>
            <p:ph idx="1"/>
          </p:nvPr>
        </p:nvSpPr>
        <p:spPr/>
        <p:txBody>
          <a:bodyPr/>
          <a:lstStyle/>
          <a:p>
            <a:r>
              <a:rPr lang="en-US" dirty="0"/>
              <a:t>A </a:t>
            </a:r>
            <a:r>
              <a:rPr lang="en-US" b="1" dirty="0">
                <a:solidFill>
                  <a:srgbClr val="A52439"/>
                </a:solidFill>
              </a:rPr>
              <a:t>file manager </a:t>
            </a:r>
            <a:r>
              <a:rPr lang="en-US" dirty="0"/>
              <a:t>is a tool that performs functions related to file management</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34</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194</a:t>
            </a:r>
          </a:p>
          <a:p>
            <a:r>
              <a:rPr lang="en-US" dirty="0"/>
              <a:t>Figure 4-27</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2796183"/>
            <a:ext cx="6705600" cy="3490317"/>
          </a:xfrm>
          <a:prstGeom prst="rect">
            <a:avLst/>
          </a:prstGeom>
        </p:spPr>
      </p:pic>
    </p:spTree>
    <p:extLst>
      <p:ext uri="{BB962C8B-B14F-4D97-AF65-F5344CB8AC3E}">
        <p14:creationId xmlns:p14="http://schemas.microsoft.com/office/powerpoint/2010/main" val="39903010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File, Disk, and System Management Tools</a:t>
            </a:r>
          </a:p>
        </p:txBody>
      </p:sp>
      <p:sp>
        <p:nvSpPr>
          <p:cNvPr id="7" name="Content Placeholder 6"/>
          <p:cNvSpPr>
            <a:spLocks noGrp="1"/>
          </p:cNvSpPr>
          <p:nvPr>
            <p:ph sz="half" idx="1"/>
          </p:nvPr>
        </p:nvSpPr>
        <p:spPr/>
        <p:txBody>
          <a:bodyPr>
            <a:normAutofit lnSpcReduction="10000"/>
          </a:bodyPr>
          <a:lstStyle/>
          <a:p>
            <a:r>
              <a:rPr lang="en-US" dirty="0"/>
              <a:t>A </a:t>
            </a:r>
            <a:r>
              <a:rPr lang="en-US" b="1" dirty="0">
                <a:solidFill>
                  <a:srgbClr val="A52439"/>
                </a:solidFill>
              </a:rPr>
              <a:t>search tool </a:t>
            </a:r>
            <a:r>
              <a:rPr lang="en-US" dirty="0"/>
              <a:t>is a program, usually included with an operating system, that attempts to locate a file, contact, calendar event, app, or any other item stored on your computer or mobile device based on criteria you specify</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35</a:t>
            </a:fld>
            <a:endParaRPr lang="en-US"/>
          </a:p>
        </p:txBody>
      </p:sp>
      <p:sp>
        <p:nvSpPr>
          <p:cNvPr id="9" name="Text Placeholder 8"/>
          <p:cNvSpPr>
            <a:spLocks noGrp="1"/>
          </p:cNvSpPr>
          <p:nvPr>
            <p:ph type="body" sz="quarter" idx="13"/>
          </p:nvPr>
        </p:nvSpPr>
        <p:spPr/>
        <p:txBody>
          <a:bodyPr>
            <a:normAutofit lnSpcReduction="10000"/>
          </a:bodyPr>
          <a:lstStyle/>
          <a:p>
            <a:r>
              <a:rPr lang="en-US" dirty="0"/>
              <a:t>Page 195</a:t>
            </a:r>
          </a:p>
          <a:p>
            <a:r>
              <a:rPr lang="en-US" dirty="0"/>
              <a:t>Figure 4-28</a:t>
            </a:r>
          </a:p>
        </p:txBody>
      </p:sp>
      <p:pic>
        <p:nvPicPr>
          <p:cNvPr id="6" name="Content Placeholder 5"/>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716857" y="1600200"/>
            <a:ext cx="3901285" cy="4525963"/>
          </a:xfrm>
        </p:spPr>
      </p:pic>
    </p:spTree>
    <p:extLst>
      <p:ext uri="{BB962C8B-B14F-4D97-AF65-F5344CB8AC3E}">
        <p14:creationId xmlns:p14="http://schemas.microsoft.com/office/powerpoint/2010/main" val="21360796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File, Disk, and System Management Tools</a:t>
            </a:r>
          </a:p>
        </p:txBody>
      </p:sp>
      <p:sp>
        <p:nvSpPr>
          <p:cNvPr id="3" name="Content Placeholder 2"/>
          <p:cNvSpPr>
            <a:spLocks noGrp="1"/>
          </p:cNvSpPr>
          <p:nvPr>
            <p:ph sz="half" idx="1"/>
          </p:nvPr>
        </p:nvSpPr>
        <p:spPr/>
        <p:txBody>
          <a:bodyPr>
            <a:normAutofit lnSpcReduction="10000"/>
          </a:bodyPr>
          <a:lstStyle/>
          <a:p>
            <a:r>
              <a:rPr lang="en-US" dirty="0"/>
              <a:t>An </a:t>
            </a:r>
            <a:r>
              <a:rPr lang="en-US" b="1" dirty="0">
                <a:solidFill>
                  <a:srgbClr val="A52439"/>
                </a:solidFill>
              </a:rPr>
              <a:t>image viewer </a:t>
            </a:r>
            <a:r>
              <a:rPr lang="en-US" dirty="0"/>
              <a:t>is a tool that allows users to display, copy, and print the contents of a graphics file, such as a photo</a:t>
            </a:r>
          </a:p>
          <a:p>
            <a:r>
              <a:rPr lang="en-US" dirty="0"/>
              <a:t>An </a:t>
            </a:r>
            <a:r>
              <a:rPr lang="en-US" b="1" dirty="0">
                <a:solidFill>
                  <a:srgbClr val="A52439"/>
                </a:solidFill>
              </a:rPr>
              <a:t>uninstaller</a:t>
            </a:r>
            <a:r>
              <a:rPr lang="en-US" b="1" dirty="0"/>
              <a:t> </a:t>
            </a:r>
            <a:r>
              <a:rPr lang="en-US" dirty="0"/>
              <a:t>is a tool that removes a program, as well as any associated entries in the system files</a:t>
            </a:r>
          </a:p>
        </p:txBody>
      </p:sp>
      <p:sp>
        <p:nvSpPr>
          <p:cNvPr id="5" name="Footer Placeholder 4"/>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6" name="Slide Number Placeholder 5"/>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36</a:t>
            </a:fld>
            <a:endParaRPr lang="en-US"/>
          </a:p>
        </p:txBody>
      </p:sp>
      <p:sp>
        <p:nvSpPr>
          <p:cNvPr id="7" name="Text Placeholder 6"/>
          <p:cNvSpPr>
            <a:spLocks noGrp="1"/>
          </p:cNvSpPr>
          <p:nvPr>
            <p:ph type="body" sz="quarter" idx="13"/>
          </p:nvPr>
        </p:nvSpPr>
        <p:spPr/>
        <p:txBody>
          <a:bodyPr>
            <a:normAutofit lnSpcReduction="10000"/>
          </a:bodyPr>
          <a:lstStyle/>
          <a:p>
            <a:r>
              <a:rPr lang="en-US" dirty="0"/>
              <a:t>Page 195</a:t>
            </a:r>
          </a:p>
          <a:p>
            <a:r>
              <a:rPr lang="en-US" dirty="0"/>
              <a:t>Figure 4-29</a:t>
            </a:r>
          </a:p>
        </p:txBody>
      </p:sp>
      <p:pic>
        <p:nvPicPr>
          <p:cNvPr id="9" name="Content Placeholder 8"/>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48200" y="1910005"/>
            <a:ext cx="4038600" cy="3906353"/>
          </a:xfrm>
        </p:spPr>
      </p:pic>
    </p:spTree>
    <p:extLst>
      <p:ext uri="{BB962C8B-B14F-4D97-AF65-F5344CB8AC3E}">
        <p14:creationId xmlns:p14="http://schemas.microsoft.com/office/powerpoint/2010/main" val="36026605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File, Disk, and System Management Tools</a:t>
            </a:r>
          </a:p>
        </p:txBody>
      </p:sp>
      <p:sp>
        <p:nvSpPr>
          <p:cNvPr id="8" name="Content Placeholder 7"/>
          <p:cNvSpPr>
            <a:spLocks noGrp="1"/>
          </p:cNvSpPr>
          <p:nvPr>
            <p:ph idx="1"/>
          </p:nvPr>
        </p:nvSpPr>
        <p:spPr/>
        <p:txBody>
          <a:bodyPr/>
          <a:lstStyle/>
          <a:p>
            <a:r>
              <a:rPr lang="en-US" dirty="0"/>
              <a:t>A </a:t>
            </a:r>
            <a:r>
              <a:rPr lang="en-US" b="1" dirty="0">
                <a:solidFill>
                  <a:srgbClr val="A52439"/>
                </a:solidFill>
              </a:rPr>
              <a:t>disk cleanup </a:t>
            </a:r>
            <a:r>
              <a:rPr lang="en-US" dirty="0"/>
              <a:t>tool searches for and removes unnecessary files</a:t>
            </a:r>
          </a:p>
        </p:txBody>
      </p:sp>
      <p:sp>
        <p:nvSpPr>
          <p:cNvPr id="5" name="Footer Placeholder 4"/>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6" name="Slide Number Placeholder 5"/>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37</a:t>
            </a:fld>
            <a:endParaRPr lang="en-US"/>
          </a:p>
        </p:txBody>
      </p:sp>
      <p:sp>
        <p:nvSpPr>
          <p:cNvPr id="9" name="Text Placeholder 8"/>
          <p:cNvSpPr>
            <a:spLocks noGrp="1"/>
          </p:cNvSpPr>
          <p:nvPr>
            <p:ph type="body" sz="quarter" idx="13"/>
          </p:nvPr>
        </p:nvSpPr>
        <p:spPr/>
        <p:txBody>
          <a:bodyPr>
            <a:normAutofit lnSpcReduction="10000"/>
          </a:bodyPr>
          <a:lstStyle/>
          <a:p>
            <a:r>
              <a:rPr lang="en-US" dirty="0"/>
              <a:t>Page 196</a:t>
            </a:r>
          </a:p>
          <a:p>
            <a:r>
              <a:rPr lang="en-US" dirty="0"/>
              <a:t>Figure 4-30</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2950" y="3048000"/>
            <a:ext cx="7772400" cy="2937421"/>
          </a:xfrm>
          <a:prstGeom prst="rect">
            <a:avLst/>
          </a:prstGeom>
        </p:spPr>
      </p:pic>
    </p:spTree>
    <p:extLst>
      <p:ext uri="{BB962C8B-B14F-4D97-AF65-F5344CB8AC3E}">
        <p14:creationId xmlns:p14="http://schemas.microsoft.com/office/powerpoint/2010/main" val="17911572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File, Disk, and System Management Tools</a:t>
            </a:r>
          </a:p>
        </p:txBody>
      </p:sp>
      <p:sp>
        <p:nvSpPr>
          <p:cNvPr id="3" name="Content Placeholder 2"/>
          <p:cNvSpPr>
            <a:spLocks noGrp="1"/>
          </p:cNvSpPr>
          <p:nvPr>
            <p:ph idx="1"/>
          </p:nvPr>
        </p:nvSpPr>
        <p:spPr/>
        <p:txBody>
          <a:bodyPr>
            <a:normAutofit/>
          </a:bodyPr>
          <a:lstStyle/>
          <a:p>
            <a:r>
              <a:rPr lang="en-US" sz="2800" dirty="0"/>
              <a:t>A </a:t>
            </a:r>
            <a:r>
              <a:rPr lang="en-US" sz="2800" b="1" dirty="0">
                <a:solidFill>
                  <a:srgbClr val="A52439"/>
                </a:solidFill>
              </a:rPr>
              <a:t>disk defragmenter </a:t>
            </a:r>
            <a:r>
              <a:rPr lang="en-US" sz="2800" dirty="0"/>
              <a:t>is a tool that reorganizes the files and unused space on a computer’s hard disk so that the operating system accesses data more quickly and programs run faster</a:t>
            </a:r>
          </a:p>
          <a:p>
            <a:pPr lvl="1"/>
            <a:r>
              <a:rPr lang="en-US" sz="2400" dirty="0"/>
              <a:t>Defragmenting</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38</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197</a:t>
            </a:r>
          </a:p>
          <a:p>
            <a:r>
              <a:rPr lang="en-US" dirty="0"/>
              <a:t>Figure 4-31</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33800" y="3012579"/>
            <a:ext cx="4924010" cy="3197721"/>
          </a:xfrm>
          <a:prstGeom prst="rect">
            <a:avLst/>
          </a:prstGeom>
        </p:spPr>
      </p:pic>
    </p:spTree>
    <p:extLst>
      <p:ext uri="{BB962C8B-B14F-4D97-AF65-F5344CB8AC3E}">
        <p14:creationId xmlns:p14="http://schemas.microsoft.com/office/powerpoint/2010/main" val="121357796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File, Disk, and System Management Tools</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814793126"/>
              </p:ext>
            </p:extLst>
          </p:nvPr>
        </p:nvGraphicFramePr>
        <p:xfrm>
          <a:off x="152400" y="1600200"/>
          <a:ext cx="8839200" cy="4648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39</a:t>
            </a:fld>
            <a:endParaRPr lang="en-US"/>
          </a:p>
        </p:txBody>
      </p:sp>
      <p:sp>
        <p:nvSpPr>
          <p:cNvPr id="6" name="Text Placeholder 5"/>
          <p:cNvSpPr>
            <a:spLocks noGrp="1"/>
          </p:cNvSpPr>
          <p:nvPr>
            <p:ph type="body" sz="quarter" idx="13"/>
          </p:nvPr>
        </p:nvSpPr>
        <p:spPr/>
        <p:txBody>
          <a:bodyPr/>
          <a:lstStyle/>
          <a:p>
            <a:r>
              <a:rPr lang="en-US" dirty="0"/>
              <a:t>Pages 197 - 198</a:t>
            </a:r>
          </a:p>
        </p:txBody>
      </p:sp>
    </p:spTree>
    <p:extLst>
      <p:ext uri="{BB962C8B-B14F-4D97-AF65-F5344CB8AC3E}">
        <p14:creationId xmlns:p14="http://schemas.microsoft.com/office/powerpoint/2010/main" val="12230423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Programs and Apps</a:t>
            </a:r>
          </a:p>
        </p:txBody>
      </p:sp>
      <p:sp>
        <p:nvSpPr>
          <p:cNvPr id="3" name="Content Placeholder 2"/>
          <p:cNvSpPr>
            <a:spLocks noGrp="1"/>
          </p:cNvSpPr>
          <p:nvPr>
            <p:ph idx="1"/>
          </p:nvPr>
        </p:nvSpPr>
        <p:spPr/>
        <p:txBody>
          <a:bodyPr>
            <a:normAutofit fontScale="85000" lnSpcReduction="20000"/>
          </a:bodyPr>
          <a:lstStyle/>
          <a:p>
            <a:r>
              <a:rPr lang="en-US" dirty="0"/>
              <a:t>A </a:t>
            </a:r>
            <a:r>
              <a:rPr lang="en-US" b="1" dirty="0">
                <a:solidFill>
                  <a:srgbClr val="A52439"/>
                </a:solidFill>
              </a:rPr>
              <a:t>program</a:t>
            </a:r>
            <a:r>
              <a:rPr lang="en-US" dirty="0"/>
              <a:t>, or </a:t>
            </a:r>
            <a:r>
              <a:rPr lang="en-US" b="1" dirty="0">
                <a:solidFill>
                  <a:srgbClr val="A52439"/>
                </a:solidFill>
              </a:rPr>
              <a:t>software</a:t>
            </a:r>
            <a:r>
              <a:rPr lang="en-US" dirty="0"/>
              <a:t>, consists of a series of related instructions, organized for a common purpose, that tells the computer what tasks to perform and how to perform them</a:t>
            </a:r>
          </a:p>
          <a:p>
            <a:r>
              <a:rPr lang="en-US" dirty="0"/>
              <a:t>An </a:t>
            </a:r>
            <a:r>
              <a:rPr lang="en-US" b="1" dirty="0">
                <a:solidFill>
                  <a:srgbClr val="A52439"/>
                </a:solidFill>
              </a:rPr>
              <a:t>application</a:t>
            </a:r>
            <a:r>
              <a:rPr lang="en-US" dirty="0"/>
              <a:t>, or </a:t>
            </a:r>
            <a:r>
              <a:rPr lang="en-US" b="1" dirty="0">
                <a:solidFill>
                  <a:srgbClr val="A52439"/>
                </a:solidFill>
              </a:rPr>
              <a:t>app</a:t>
            </a:r>
            <a:r>
              <a:rPr lang="en-US" dirty="0"/>
              <a:t>, sometimes called application software, consists of programs designed to make users more productive and/or assist them with personal tasks</a:t>
            </a:r>
          </a:p>
          <a:p>
            <a:r>
              <a:rPr lang="en-US" dirty="0"/>
              <a:t>An operating system is a set of programs that coordinates all the activities among computer or mobile device hardware</a:t>
            </a:r>
          </a:p>
          <a:p>
            <a:pPr lvl="1"/>
            <a:r>
              <a:rPr lang="en-US" dirty="0"/>
              <a:t>Tools and activities</a:t>
            </a:r>
          </a:p>
          <a:p>
            <a:pPr lvl="1"/>
            <a:r>
              <a:rPr lang="en-US" dirty="0"/>
              <a:t>System software</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4</a:t>
            </a:fld>
            <a:endParaRPr lang="en-US"/>
          </a:p>
        </p:txBody>
      </p:sp>
      <p:sp>
        <p:nvSpPr>
          <p:cNvPr id="6" name="Text Placeholder 5"/>
          <p:cNvSpPr>
            <a:spLocks noGrp="1"/>
          </p:cNvSpPr>
          <p:nvPr>
            <p:ph type="body" sz="quarter" idx="13"/>
          </p:nvPr>
        </p:nvSpPr>
        <p:spPr/>
        <p:txBody>
          <a:bodyPr/>
          <a:lstStyle/>
          <a:p>
            <a:r>
              <a:rPr lang="en-US" dirty="0"/>
              <a:t>Page 158</a:t>
            </a:r>
          </a:p>
        </p:txBody>
      </p:sp>
    </p:spTree>
    <p:extLst>
      <p:ext uri="{BB962C8B-B14F-4D97-AF65-F5344CB8AC3E}">
        <p14:creationId xmlns:p14="http://schemas.microsoft.com/office/powerpoint/2010/main" val="33531171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File, Disk, and System Management Tools</a:t>
            </a:r>
          </a:p>
        </p:txBody>
      </p:sp>
      <p:sp>
        <p:nvSpPr>
          <p:cNvPr id="3" name="Content Placeholder 2"/>
          <p:cNvSpPr>
            <a:spLocks noGrp="1"/>
          </p:cNvSpPr>
          <p:nvPr>
            <p:ph sz="half" idx="1"/>
          </p:nvPr>
        </p:nvSpPr>
        <p:spPr/>
        <p:txBody>
          <a:bodyPr>
            <a:normAutofit lnSpcReduction="10000"/>
          </a:bodyPr>
          <a:lstStyle/>
          <a:p>
            <a:r>
              <a:rPr lang="en-US" dirty="0"/>
              <a:t>A </a:t>
            </a:r>
            <a:r>
              <a:rPr lang="en-US" b="1" dirty="0">
                <a:solidFill>
                  <a:srgbClr val="A52439"/>
                </a:solidFill>
              </a:rPr>
              <a:t>backup tool </a:t>
            </a:r>
            <a:r>
              <a:rPr lang="en-US" dirty="0"/>
              <a:t>allows users to copy, or back up, selected files or the contents of an entire storage medium to another storage location</a:t>
            </a:r>
          </a:p>
          <a:p>
            <a:r>
              <a:rPr lang="en-US" dirty="0"/>
              <a:t>A </a:t>
            </a:r>
            <a:r>
              <a:rPr lang="en-US" b="1" dirty="0">
                <a:solidFill>
                  <a:srgbClr val="A52439"/>
                </a:solidFill>
              </a:rPr>
              <a:t>restore tool </a:t>
            </a:r>
            <a:r>
              <a:rPr lang="en-US" dirty="0"/>
              <a:t>reverses the process and returns backed up files to their original form</a:t>
            </a:r>
          </a:p>
        </p:txBody>
      </p:sp>
      <p:pic>
        <p:nvPicPr>
          <p:cNvPr id="9" name="Content Placeholder 8"/>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648200" y="2209853"/>
            <a:ext cx="4038600" cy="3306657"/>
          </a:xfrm>
        </p:spPr>
      </p:pic>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6" name="Text Placeholder 5"/>
          <p:cNvSpPr>
            <a:spLocks noGrp="1"/>
          </p:cNvSpPr>
          <p:nvPr>
            <p:ph type="body" sz="quarter" idx="13"/>
          </p:nvPr>
        </p:nvSpPr>
        <p:spPr/>
        <p:txBody>
          <a:bodyPr>
            <a:normAutofit lnSpcReduction="10000"/>
          </a:bodyPr>
          <a:lstStyle/>
          <a:p>
            <a:r>
              <a:rPr lang="en-US" dirty="0"/>
              <a:t>Page 198</a:t>
            </a:r>
          </a:p>
          <a:p>
            <a:r>
              <a:rPr lang="en-US" dirty="0"/>
              <a:t>Figure 4-32</a:t>
            </a:r>
          </a:p>
        </p:txBody>
      </p:sp>
      <p:sp>
        <p:nvSpPr>
          <p:cNvPr id="5" name="Slide Number Placeholder 4"/>
          <p:cNvSpPr>
            <a:spLocks noGrp="1"/>
          </p:cNvSpPr>
          <p:nvPr>
            <p:ph type="sldNum" sz="quarter" idx="4"/>
          </p:nvPr>
        </p:nvSpPr>
        <p:spPr>
          <a:prstGeom prst="rect">
            <a:avLst/>
          </a:prstGeom>
        </p:spPr>
        <p:txBody>
          <a:bodyPr/>
          <a:lstStyle/>
          <a:p>
            <a:fld id="{E1920792-1FFE-4123-96E7-9B6DC9FF0B06}" type="slidenum">
              <a:rPr lang="en-US" smtClean="0"/>
              <a:pPr/>
              <a:t>40</a:t>
            </a:fld>
            <a:endParaRPr lang="en-US"/>
          </a:p>
        </p:txBody>
      </p:sp>
    </p:spTree>
    <p:extLst>
      <p:ext uri="{BB962C8B-B14F-4D97-AF65-F5344CB8AC3E}">
        <p14:creationId xmlns:p14="http://schemas.microsoft.com/office/powerpoint/2010/main" val="28456561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574877473"/>
              </p:ext>
            </p:extLst>
          </p:nvPr>
        </p:nvGraphicFramePr>
        <p:xfrm>
          <a:off x="152400" y="1600200"/>
          <a:ext cx="8839200"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41</a:t>
            </a:fld>
            <a:endParaRPr lang="en-US"/>
          </a:p>
        </p:txBody>
      </p:sp>
      <p:sp>
        <p:nvSpPr>
          <p:cNvPr id="6" name="Text Placeholder 5"/>
          <p:cNvSpPr>
            <a:spLocks noGrp="1"/>
          </p:cNvSpPr>
          <p:nvPr>
            <p:ph type="body" sz="quarter" idx="13"/>
          </p:nvPr>
        </p:nvSpPr>
        <p:spPr/>
        <p:txBody>
          <a:bodyPr/>
          <a:lstStyle/>
          <a:p>
            <a:r>
              <a:rPr lang="en-US" dirty="0"/>
              <a:t>Page 199</a:t>
            </a:r>
          </a:p>
        </p:txBody>
      </p:sp>
      <p:sp>
        <p:nvSpPr>
          <p:cNvPr id="3" name="Footer Placeholder 2"/>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Tree>
    <p:extLst>
      <p:ext uri="{BB962C8B-B14F-4D97-AF65-F5344CB8AC3E}">
        <p14:creationId xmlns:p14="http://schemas.microsoft.com/office/powerpoint/2010/main" val="25964748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52400" y="6172200"/>
            <a:ext cx="4876800" cy="461665"/>
          </a:xfrm>
          <a:prstGeom prst="rect">
            <a:avLst/>
          </a:prstGeom>
          <a:noFill/>
        </p:spPr>
        <p:txBody>
          <a:bodyPr wrap="square" rtlCol="0">
            <a:spAutoFit/>
          </a:bodyPr>
          <a:lstStyle/>
          <a:p>
            <a:pPr algn="ctr"/>
            <a:r>
              <a:rPr lang="en-US" sz="2400" b="1" dirty="0">
                <a:solidFill>
                  <a:srgbClr val="A52439"/>
                </a:solidFill>
              </a:rPr>
              <a:t>Chapter 4 Complete</a:t>
            </a:r>
          </a:p>
        </p:txBody>
      </p:sp>
    </p:spTree>
    <p:extLst>
      <p:ext uri="{BB962C8B-B14F-4D97-AF65-F5344CB8AC3E}">
        <p14:creationId xmlns:p14="http://schemas.microsoft.com/office/powerpoint/2010/main" val="3381830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Programs and Apps</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5</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159</a:t>
            </a:r>
          </a:p>
          <a:p>
            <a:r>
              <a:rPr lang="en-US" dirty="0"/>
              <a:t>Figure 4-1</a:t>
            </a: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86831" y="1600200"/>
            <a:ext cx="3970337" cy="4648200"/>
          </a:xfrm>
        </p:spPr>
      </p:pic>
    </p:spTree>
    <p:extLst>
      <p:ext uri="{BB962C8B-B14F-4D97-AF65-F5344CB8AC3E}">
        <p14:creationId xmlns:p14="http://schemas.microsoft.com/office/powerpoint/2010/main" val="4419917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Programs and Apps</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6</a:t>
            </a:fld>
            <a:endParaRPr lang="en-US"/>
          </a:p>
        </p:txBody>
      </p:sp>
      <p:sp>
        <p:nvSpPr>
          <p:cNvPr id="6" name="Text Placeholder 5"/>
          <p:cNvSpPr>
            <a:spLocks noGrp="1"/>
          </p:cNvSpPr>
          <p:nvPr>
            <p:ph type="body" sz="quarter" idx="13"/>
          </p:nvPr>
        </p:nvSpPr>
        <p:spPr/>
        <p:txBody>
          <a:bodyPr>
            <a:normAutofit lnSpcReduction="10000"/>
          </a:bodyPr>
          <a:lstStyle/>
          <a:p>
            <a:r>
              <a:rPr lang="en-US" dirty="0"/>
              <a:t>Page 160</a:t>
            </a:r>
          </a:p>
          <a:p>
            <a:r>
              <a:rPr lang="en-US" dirty="0"/>
              <a:t>Figure 4-2</a:t>
            </a: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41984" y="1600200"/>
            <a:ext cx="4860032" cy="4648200"/>
          </a:xfrm>
        </p:spPr>
      </p:pic>
    </p:spTree>
    <p:extLst>
      <p:ext uri="{BB962C8B-B14F-4D97-AF65-F5344CB8AC3E}">
        <p14:creationId xmlns:p14="http://schemas.microsoft.com/office/powerpoint/2010/main" val="327760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Programs and Apps</a:t>
            </a:r>
          </a:p>
        </p:txBody>
      </p:sp>
      <p:sp>
        <p:nvSpPr>
          <p:cNvPr id="3" name="Content Placeholder 2"/>
          <p:cNvSpPr>
            <a:spLocks noGrp="1"/>
          </p:cNvSpPr>
          <p:nvPr>
            <p:ph idx="1"/>
          </p:nvPr>
        </p:nvSpPr>
        <p:spPr/>
        <p:txBody>
          <a:bodyPr/>
          <a:lstStyle/>
          <a:p>
            <a:r>
              <a:rPr lang="en-US" dirty="0"/>
              <a:t>Software is available in a variety of forms:</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7</a:t>
            </a:fld>
            <a:endParaRPr lang="en-US"/>
          </a:p>
        </p:txBody>
      </p:sp>
      <p:sp>
        <p:nvSpPr>
          <p:cNvPr id="6" name="Text Placeholder 5"/>
          <p:cNvSpPr>
            <a:spLocks noGrp="1"/>
          </p:cNvSpPr>
          <p:nvPr>
            <p:ph type="body" sz="quarter" idx="13"/>
          </p:nvPr>
        </p:nvSpPr>
        <p:spPr/>
        <p:txBody>
          <a:bodyPr/>
          <a:lstStyle/>
          <a:p>
            <a:r>
              <a:rPr lang="en-US" dirty="0"/>
              <a:t>Page 161</a:t>
            </a:r>
          </a:p>
        </p:txBody>
      </p:sp>
      <p:graphicFrame>
        <p:nvGraphicFramePr>
          <p:cNvPr id="7" name="Diagram 6"/>
          <p:cNvGraphicFramePr/>
          <p:nvPr>
            <p:extLst>
              <p:ext uri="{D42A27DB-BD31-4B8C-83A1-F6EECF244321}">
                <p14:modId xmlns:p14="http://schemas.microsoft.com/office/powerpoint/2010/main" val="2810717689"/>
              </p:ext>
            </p:extLst>
          </p:nvPr>
        </p:nvGraphicFramePr>
        <p:xfrm>
          <a:off x="304800" y="2277862"/>
          <a:ext cx="8610600" cy="403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9139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lstStyle/>
          <a:p>
            <a:r>
              <a:rPr lang="en-US" dirty="0"/>
              <a:t>Productivity applications can assist you in becoming more effective and efficient while performing daily activities at work, school, and home</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8</a:t>
            </a:fld>
            <a:endParaRPr lang="en-US"/>
          </a:p>
        </p:txBody>
      </p:sp>
      <p:sp>
        <p:nvSpPr>
          <p:cNvPr id="6" name="Text Placeholder 5"/>
          <p:cNvSpPr>
            <a:spLocks noGrp="1"/>
          </p:cNvSpPr>
          <p:nvPr>
            <p:ph type="body" sz="quarter" idx="13"/>
          </p:nvPr>
        </p:nvSpPr>
        <p:spPr/>
        <p:txBody>
          <a:bodyPr/>
          <a:lstStyle/>
          <a:p>
            <a:r>
              <a:rPr lang="en-US" dirty="0"/>
              <a:t>Page 165</a:t>
            </a:r>
          </a:p>
        </p:txBody>
      </p:sp>
      <p:graphicFrame>
        <p:nvGraphicFramePr>
          <p:cNvPr id="7" name="Diagram 6"/>
          <p:cNvGraphicFramePr/>
          <p:nvPr>
            <p:extLst>
              <p:ext uri="{D42A27DB-BD31-4B8C-83A1-F6EECF244321}">
                <p14:modId xmlns:p14="http://schemas.microsoft.com/office/powerpoint/2010/main" val="2001677067"/>
              </p:ext>
            </p:extLst>
          </p:nvPr>
        </p:nvGraphicFramePr>
        <p:xfrm>
          <a:off x="164237" y="3581400"/>
          <a:ext cx="8686800" cy="2743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89702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Productivity Applications</a:t>
            </a:r>
          </a:p>
        </p:txBody>
      </p:sp>
      <p:sp>
        <p:nvSpPr>
          <p:cNvPr id="3" name="Content Placeholder 2"/>
          <p:cNvSpPr>
            <a:spLocks noGrp="1"/>
          </p:cNvSpPr>
          <p:nvPr>
            <p:ph idx="1"/>
          </p:nvPr>
        </p:nvSpPr>
        <p:spPr/>
        <p:txBody>
          <a:bodyPr/>
          <a:lstStyle/>
          <a:p>
            <a:r>
              <a:rPr lang="en-US" dirty="0"/>
              <a:t>With productivity applications, users often:</a:t>
            </a:r>
          </a:p>
        </p:txBody>
      </p:sp>
      <p:sp>
        <p:nvSpPr>
          <p:cNvPr id="4" name="Footer Placeholder 3"/>
          <p:cNvSpPr>
            <a:spLocks noGrp="1"/>
          </p:cNvSpPr>
          <p:nvPr>
            <p:ph type="ftr" sz="quarter" idx="11"/>
          </p:nvPr>
        </p:nvSpPr>
        <p:spPr/>
        <p:txBody>
          <a:bodyPr/>
          <a:lstStyle/>
          <a:p>
            <a:r>
              <a:rPr lang="en-US"/>
              <a:t>© 2016 Cengage Learning®. May not be scanned, copied or duplicated, or posted to a publicly accessible website, in whole or in part.</a:t>
            </a:r>
            <a:endParaRPr lang="en-US" dirty="0"/>
          </a:p>
        </p:txBody>
      </p:sp>
      <p:sp>
        <p:nvSpPr>
          <p:cNvPr id="5" name="Slide Number Placeholder 4"/>
          <p:cNvSpPr>
            <a:spLocks noGrp="1"/>
          </p:cNvSpPr>
          <p:nvPr>
            <p:ph type="sldNum" sz="quarter" idx="4"/>
          </p:nvPr>
        </p:nvSpPr>
        <p:spPr>
          <a:xfrm>
            <a:off x="8534400" y="6248400"/>
            <a:ext cx="609600" cy="609600"/>
          </a:xfrm>
          <a:prstGeom prst="rect">
            <a:avLst/>
          </a:prstGeom>
        </p:spPr>
        <p:txBody>
          <a:bodyPr/>
          <a:lstStyle/>
          <a:p>
            <a:fld id="{E1920792-1FFE-4123-96E7-9B6DC9FF0B06}" type="slidenum">
              <a:rPr lang="en-US" smtClean="0"/>
              <a:pPr/>
              <a:t>9</a:t>
            </a:fld>
            <a:endParaRPr lang="en-US"/>
          </a:p>
        </p:txBody>
      </p:sp>
      <p:sp>
        <p:nvSpPr>
          <p:cNvPr id="6" name="Text Placeholder 5"/>
          <p:cNvSpPr>
            <a:spLocks noGrp="1"/>
          </p:cNvSpPr>
          <p:nvPr>
            <p:ph type="body" sz="quarter" idx="13"/>
          </p:nvPr>
        </p:nvSpPr>
        <p:spPr/>
        <p:txBody>
          <a:bodyPr/>
          <a:lstStyle/>
          <a:p>
            <a:r>
              <a:rPr lang="en-US" dirty="0"/>
              <a:t>Pages 165 - 166</a:t>
            </a:r>
          </a:p>
        </p:txBody>
      </p:sp>
      <p:graphicFrame>
        <p:nvGraphicFramePr>
          <p:cNvPr id="7" name="Diagram 6"/>
          <p:cNvGraphicFramePr/>
          <p:nvPr>
            <p:extLst>
              <p:ext uri="{D42A27DB-BD31-4B8C-83A1-F6EECF244321}">
                <p14:modId xmlns:p14="http://schemas.microsoft.com/office/powerpoint/2010/main" val="843317271"/>
              </p:ext>
            </p:extLst>
          </p:nvPr>
        </p:nvGraphicFramePr>
        <p:xfrm>
          <a:off x="76200" y="2133600"/>
          <a:ext cx="8991600" cy="4038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160998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2503</TotalTime>
  <Words>2722</Words>
  <Application>Microsoft Office PowerPoint</Application>
  <PresentationFormat>On-screen Show (4:3)</PresentationFormat>
  <Paragraphs>325</Paragraphs>
  <Slides>42</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42</vt:i4>
      </vt:variant>
    </vt:vector>
  </HeadingPairs>
  <TitlesOfParts>
    <vt:vector size="46" baseType="lpstr">
      <vt:lpstr>Arial</vt:lpstr>
      <vt:lpstr>Arial Black</vt:lpstr>
      <vt:lpstr>Calibri</vt:lpstr>
      <vt:lpstr>Office Theme</vt:lpstr>
      <vt:lpstr>PowerPoint Presentation</vt:lpstr>
      <vt:lpstr>Objectives Overview</vt:lpstr>
      <vt:lpstr>Objectives Overview</vt:lpstr>
      <vt:lpstr>Programs and Apps</vt:lpstr>
      <vt:lpstr>Programs and Apps</vt:lpstr>
      <vt:lpstr>Programs and Apps</vt:lpstr>
      <vt:lpstr>Programs and Apps</vt:lpstr>
      <vt:lpstr>Productivity Applications</vt:lpstr>
      <vt:lpstr>Productivity Applications</vt:lpstr>
      <vt:lpstr>Productivity Applications</vt:lpstr>
      <vt:lpstr>Productivity Applications</vt:lpstr>
      <vt:lpstr>Productivity Applications</vt:lpstr>
      <vt:lpstr>Productivity Applications</vt:lpstr>
      <vt:lpstr>Productivity Applications</vt:lpstr>
      <vt:lpstr>Productivity Applications</vt:lpstr>
      <vt:lpstr>Productivity Applications</vt:lpstr>
      <vt:lpstr>Productivity Applications</vt:lpstr>
      <vt:lpstr>Productivity Applications</vt:lpstr>
      <vt:lpstr>Productivity Applications</vt:lpstr>
      <vt:lpstr>Productivity Applications</vt:lpstr>
      <vt:lpstr>Productivity Applications</vt:lpstr>
      <vt:lpstr>Productivity Applications</vt:lpstr>
      <vt:lpstr>Graphics and Media Software</vt:lpstr>
      <vt:lpstr>Graphics and Media Software</vt:lpstr>
      <vt:lpstr>Graphics and Media Software</vt:lpstr>
      <vt:lpstr>Graphics and Media Software</vt:lpstr>
      <vt:lpstr>Personal Interest Applications</vt:lpstr>
      <vt:lpstr>Communications Applications</vt:lpstr>
      <vt:lpstr>Security Tools</vt:lpstr>
      <vt:lpstr>Security Tools</vt:lpstr>
      <vt:lpstr>Security Tools</vt:lpstr>
      <vt:lpstr>Security Tools</vt:lpstr>
      <vt:lpstr>Security Tools</vt:lpstr>
      <vt:lpstr>File, Disk, and System Management Tools</vt:lpstr>
      <vt:lpstr>File, Disk, and System Management Tools</vt:lpstr>
      <vt:lpstr>File, Disk, and System Management Tools</vt:lpstr>
      <vt:lpstr>File, Disk, and System Management Tools</vt:lpstr>
      <vt:lpstr>File, Disk, and System Management Tools</vt:lpstr>
      <vt:lpstr>File, Disk, and System Management Tools</vt:lpstr>
      <vt:lpstr>File, Disk, and System Management Tools</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steven</dc:creator>
  <cp:lastModifiedBy>Leonard Prim Francis G. Reyes</cp:lastModifiedBy>
  <cp:revision>143</cp:revision>
  <dcterms:created xsi:type="dcterms:W3CDTF">2008-12-18T17:11:12Z</dcterms:created>
  <dcterms:modified xsi:type="dcterms:W3CDTF">2018-10-09T10:42:21Z</dcterms:modified>
</cp:coreProperties>
</file>

<file path=docProps/thumbnail.jpeg>
</file>